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embeddedFontLst>
    <p:embeddedFont>
      <p:font typeface="Tahoma"/>
      <p:regular r:id="rId12"/>
      <p:bold r:id="rId1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Tahoma-bold.fntdata"/><Relationship Id="rId12" Type="http://schemas.openxmlformats.org/officeDocument/2006/relationships/font" Target="fonts/Tahoma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e7767ce336_0_1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e7767ce336_0_1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e7767ce336_0_1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e7767ce336_0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e7767ce336_0_1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e7767ce336_0_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e7767ce336_0_1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e7767ce336_0_1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e7767ce336_0_1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e7767ce336_0_1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ing Page One">
  <p:cSld name="Dividing Page On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idx="1" type="body"/>
          </p:nvPr>
        </p:nvSpPr>
        <p:spPr>
          <a:xfrm>
            <a:off x="214506" y="2537769"/>
            <a:ext cx="8715000" cy="154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38620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F3862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" name="Google Shape;11;p2"/>
          <p:cNvSpPr/>
          <p:nvPr/>
        </p:nvSpPr>
        <p:spPr>
          <a:xfrm>
            <a:off x="115503" y="93847"/>
            <a:ext cx="8913000" cy="182100"/>
          </a:xfrm>
          <a:prstGeom prst="rect">
            <a:avLst/>
          </a:prstGeom>
          <a:solidFill>
            <a:srgbClr val="107DA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" name="Google Shape;12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532093" y="4742850"/>
            <a:ext cx="350649" cy="332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 rotWithShape="1">
          <a:blip r:embed="rId3">
            <a:alphaModFix/>
          </a:blip>
          <a:srcRect b="6729" l="0" r="0" t="9567"/>
          <a:stretch/>
        </p:blipFill>
        <p:spPr>
          <a:xfrm>
            <a:off x="657901" y="418825"/>
            <a:ext cx="7929625" cy="2258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19050" y="57150"/>
            <a:ext cx="2276400" cy="1886100"/>
          </a:xfrm>
          <a:prstGeom prst="roundRect">
            <a:avLst>
              <a:gd fmla="val 808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6" name="Google Shape;16;p3"/>
          <p:cNvPicPr preferRelativeResize="0"/>
          <p:nvPr/>
        </p:nvPicPr>
        <p:blipFill rotWithShape="1">
          <a:blip r:embed="rId2">
            <a:alphaModFix/>
          </a:blip>
          <a:srcRect b="0" l="0" r="0" t="4443"/>
          <a:stretch/>
        </p:blipFill>
        <p:spPr>
          <a:xfrm>
            <a:off x="2295525" y="0"/>
            <a:ext cx="6848477" cy="5160399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3"/>
          <p:cNvSpPr/>
          <p:nvPr/>
        </p:nvSpPr>
        <p:spPr>
          <a:xfrm>
            <a:off x="8141000" y="4880675"/>
            <a:ext cx="818100" cy="207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" name="Google Shape;18;p3"/>
          <p:cNvSpPr txBox="1"/>
          <p:nvPr/>
        </p:nvSpPr>
        <p:spPr>
          <a:xfrm>
            <a:off x="421775" y="57150"/>
            <a:ext cx="1978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-45720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 u="sng">
                <a:solidFill>
                  <a:srgbClr val="19AB4C"/>
                </a:solidFill>
                <a:latin typeface="Tahoma"/>
                <a:ea typeface="Tahoma"/>
                <a:cs typeface="Tahoma"/>
                <a:sym typeface="Tahoma"/>
              </a:rPr>
              <a:t>Idealized Calendar - August</a:t>
            </a:r>
            <a:endParaRPr b="1" sz="1300" u="sng">
              <a:solidFill>
                <a:srgbClr val="19AB4C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9" name="Google Shape;19;p3"/>
          <p:cNvSpPr txBox="1"/>
          <p:nvPr/>
        </p:nvSpPr>
        <p:spPr>
          <a:xfrm>
            <a:off x="-76200" y="304800"/>
            <a:ext cx="2398500" cy="170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Tahoma"/>
                <a:ea typeface="Tahoma"/>
                <a:cs typeface="Tahoma"/>
                <a:sym typeface="Tahoma"/>
              </a:rPr>
              <a:t>  Meetings s</a:t>
            </a:r>
            <a:r>
              <a:rPr lang="en" sz="1100">
                <a:latin typeface="Tahoma"/>
                <a:ea typeface="Tahoma"/>
                <a:cs typeface="Tahoma"/>
                <a:sym typeface="Tahoma"/>
              </a:rPr>
              <a:t>hould include:</a:t>
            </a:r>
            <a:endParaRPr sz="1100">
              <a:latin typeface="Tahoma"/>
              <a:ea typeface="Tahoma"/>
              <a:cs typeface="Tahoma"/>
              <a:sym typeface="Tahoma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1100"/>
              <a:buFont typeface="Tahoma"/>
              <a:buChar char="●"/>
            </a:pPr>
            <a:r>
              <a:rPr lang="en" sz="1100">
                <a:solidFill>
                  <a:srgbClr val="38761D"/>
                </a:solidFill>
                <a:latin typeface="Tahoma"/>
                <a:ea typeface="Tahoma"/>
                <a:cs typeface="Tahoma"/>
                <a:sym typeface="Tahoma"/>
              </a:rPr>
              <a:t>Weekly huddle (30min)</a:t>
            </a:r>
            <a:endParaRPr sz="1100">
              <a:solidFill>
                <a:srgbClr val="38761D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100"/>
              <a:buFont typeface="Tahoma"/>
              <a:buChar char="●"/>
            </a:pPr>
            <a:r>
              <a:rPr lang="en" sz="1100">
                <a:solidFill>
                  <a:srgbClr val="3C78D8"/>
                </a:solidFill>
                <a:latin typeface="Tahoma"/>
                <a:ea typeface="Tahoma"/>
                <a:cs typeface="Tahoma"/>
                <a:sym typeface="Tahoma"/>
              </a:rPr>
              <a:t>Monthly team meeting (60-90min)</a:t>
            </a:r>
            <a:endParaRPr sz="1100">
              <a:solidFill>
                <a:srgbClr val="3C78D8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Tahoma"/>
                <a:ea typeface="Tahoma"/>
                <a:cs typeface="Tahoma"/>
                <a:sym typeface="Tahoma"/>
              </a:rPr>
              <a:t>  </a:t>
            </a:r>
            <a:r>
              <a:rPr lang="en" sz="1100">
                <a:latin typeface="Tahoma"/>
                <a:ea typeface="Tahoma"/>
                <a:cs typeface="Tahoma"/>
                <a:sym typeface="Tahoma"/>
              </a:rPr>
              <a:t>Coaching meetings:</a:t>
            </a:r>
            <a:endParaRPr sz="1100">
              <a:latin typeface="Tahoma"/>
              <a:ea typeface="Tahoma"/>
              <a:cs typeface="Tahoma"/>
              <a:sym typeface="Tahoma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100"/>
              <a:buFont typeface="Tahoma"/>
              <a:buChar char="●"/>
            </a:pPr>
            <a:r>
              <a:rPr lang="en" sz="1100">
                <a:solidFill>
                  <a:srgbClr val="FF9900"/>
                </a:solidFill>
                <a:latin typeface="Tahoma"/>
                <a:ea typeface="Tahoma"/>
                <a:cs typeface="Tahoma"/>
                <a:sym typeface="Tahoma"/>
              </a:rPr>
              <a:t>Weekly coaching for Leads (30min)</a:t>
            </a:r>
            <a:endParaRPr sz="1100">
              <a:solidFill>
                <a:srgbClr val="FF99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100"/>
              <a:buFont typeface="Tahoma"/>
              <a:buChar char="●"/>
            </a:pPr>
            <a:r>
              <a:rPr lang="en" sz="1100">
                <a:solidFill>
                  <a:srgbClr val="FF9900"/>
                </a:solidFill>
                <a:latin typeface="Tahoma"/>
                <a:ea typeface="Tahoma"/>
                <a:cs typeface="Tahoma"/>
                <a:sym typeface="Tahoma"/>
              </a:rPr>
              <a:t>Monthly coaching for Driver Champions (30min)</a:t>
            </a:r>
            <a:endParaRPr sz="1100">
              <a:solidFill>
                <a:srgbClr val="FF99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0" name="Google Shape;20;p3"/>
          <p:cNvSpPr/>
          <p:nvPr/>
        </p:nvSpPr>
        <p:spPr>
          <a:xfrm>
            <a:off x="-190425" y="4076700"/>
            <a:ext cx="2352600" cy="981000"/>
          </a:xfrm>
          <a:prstGeom prst="cloudCallout">
            <a:avLst>
              <a:gd fmla="val -20833" name="adj1"/>
              <a:gd fmla="val 62500" name="adj2"/>
            </a:avLst>
          </a:prstGeom>
          <a:solidFill>
            <a:srgbClr val="EFEFE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2. </a:t>
            </a:r>
            <a:r>
              <a:rPr lang="en" sz="1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Add other important individual and school commitments in grey =&gt;</a:t>
            </a:r>
            <a:endParaRPr sz="10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1" name="Google Shape;21;p3"/>
          <p:cNvSpPr/>
          <p:nvPr/>
        </p:nvSpPr>
        <p:spPr>
          <a:xfrm>
            <a:off x="41400" y="2000250"/>
            <a:ext cx="1978500" cy="581100"/>
          </a:xfrm>
          <a:prstGeom prst="rightArrowCallout">
            <a:avLst>
              <a:gd fmla="val 25000" name="adj1"/>
              <a:gd fmla="val 25000" name="adj2"/>
              <a:gd fmla="val 25000" name="adj3"/>
              <a:gd fmla="val 86971" name="adj4"/>
            </a:avLst>
          </a:prstGeom>
          <a:solidFill>
            <a:srgbClr val="FCE5C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Tahoma"/>
                <a:ea typeface="Tahoma"/>
                <a:cs typeface="Tahoma"/>
                <a:sym typeface="Tahoma"/>
              </a:rPr>
              <a:t>1. Use the post-its below to personalize your team’s calendar</a:t>
            </a:r>
            <a:endParaRPr sz="10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2" name="Google Shape;22;p3"/>
          <p:cNvSpPr/>
          <p:nvPr/>
        </p:nvSpPr>
        <p:spPr>
          <a:xfrm>
            <a:off x="3324300" y="1892700"/>
            <a:ext cx="952500" cy="334200"/>
          </a:xfrm>
          <a:prstGeom prst="ribbon2">
            <a:avLst>
              <a:gd fmla="val 10047" name="adj1"/>
              <a:gd fmla="val 75000" name="adj2"/>
            </a:avLst>
          </a:prstGeom>
          <a:solidFill>
            <a:srgbClr val="D9D2E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Tahoma"/>
                <a:ea typeface="Tahoma"/>
                <a:cs typeface="Tahoma"/>
                <a:sym typeface="Tahoma"/>
              </a:rPr>
              <a:t>BTSC Leads Workshop #1 Option 1</a:t>
            </a:r>
            <a:endParaRPr sz="6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3" name="Google Shape;23;p3"/>
          <p:cNvSpPr/>
          <p:nvPr/>
        </p:nvSpPr>
        <p:spPr>
          <a:xfrm>
            <a:off x="4276800" y="3980775"/>
            <a:ext cx="952500" cy="334200"/>
          </a:xfrm>
          <a:prstGeom prst="ribbon2">
            <a:avLst>
              <a:gd fmla="val 10047" name="adj1"/>
              <a:gd fmla="val 75000" name="adj2"/>
            </a:avLst>
          </a:prstGeom>
          <a:solidFill>
            <a:srgbClr val="D9D2E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Tahoma"/>
                <a:ea typeface="Tahoma"/>
                <a:cs typeface="Tahoma"/>
                <a:sym typeface="Tahoma"/>
              </a:rPr>
              <a:t>BTSC Leads Workshop #1 Option 2</a:t>
            </a:r>
            <a:endParaRPr sz="600"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1">
  <p:cSld name="TITLE_AND_BODY_1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/>
          <p:nvPr/>
        </p:nvSpPr>
        <p:spPr>
          <a:xfrm>
            <a:off x="19050" y="57150"/>
            <a:ext cx="2041500" cy="1741500"/>
          </a:xfrm>
          <a:prstGeom prst="roundRect">
            <a:avLst>
              <a:gd fmla="val 505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26" name="Google Shape;26;p4"/>
          <p:cNvPicPr preferRelativeResize="0"/>
          <p:nvPr/>
        </p:nvPicPr>
        <p:blipFill rotWithShape="1">
          <a:blip r:embed="rId2">
            <a:alphaModFix/>
          </a:blip>
          <a:srcRect b="0" l="0" r="0" t="3400"/>
          <a:stretch/>
        </p:blipFill>
        <p:spPr>
          <a:xfrm>
            <a:off x="2060450" y="0"/>
            <a:ext cx="70264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4"/>
          <p:cNvSpPr/>
          <p:nvPr/>
        </p:nvSpPr>
        <p:spPr>
          <a:xfrm>
            <a:off x="8074325" y="4861625"/>
            <a:ext cx="818100" cy="207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4"/>
          <p:cNvSpPr txBox="1"/>
          <p:nvPr/>
        </p:nvSpPr>
        <p:spPr>
          <a:xfrm>
            <a:off x="305250" y="57150"/>
            <a:ext cx="19785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-45720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 u="sng">
                <a:solidFill>
                  <a:srgbClr val="19AB4C"/>
                </a:solidFill>
                <a:latin typeface="Tahoma"/>
                <a:ea typeface="Tahoma"/>
                <a:cs typeface="Tahoma"/>
                <a:sym typeface="Tahoma"/>
              </a:rPr>
              <a:t>Idealized Calendar - September</a:t>
            </a:r>
            <a:endParaRPr b="1" sz="1100" u="sng">
              <a:solidFill>
                <a:srgbClr val="19AB4C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9" name="Google Shape;29;p4"/>
          <p:cNvSpPr txBox="1"/>
          <p:nvPr/>
        </p:nvSpPr>
        <p:spPr>
          <a:xfrm>
            <a:off x="-76200" y="228750"/>
            <a:ext cx="23985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Tahoma"/>
                <a:ea typeface="Tahoma"/>
                <a:cs typeface="Tahoma"/>
                <a:sym typeface="Tahoma"/>
              </a:rPr>
              <a:t>  Meetings should include:</a:t>
            </a:r>
            <a:endParaRPr sz="1000">
              <a:latin typeface="Tahoma"/>
              <a:ea typeface="Tahoma"/>
              <a:cs typeface="Tahoma"/>
              <a:sym typeface="Tahoma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1000"/>
              <a:buFont typeface="Tahoma"/>
              <a:buChar char="●"/>
            </a:pPr>
            <a:r>
              <a:rPr lang="en" sz="1000">
                <a:solidFill>
                  <a:srgbClr val="38761D"/>
                </a:solidFill>
                <a:latin typeface="Tahoma"/>
                <a:ea typeface="Tahoma"/>
                <a:cs typeface="Tahoma"/>
                <a:sym typeface="Tahoma"/>
              </a:rPr>
              <a:t>Weekly huddle (30min)</a:t>
            </a:r>
            <a:endParaRPr sz="1000">
              <a:solidFill>
                <a:srgbClr val="38761D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000"/>
              <a:buFont typeface="Tahoma"/>
              <a:buChar char="●"/>
            </a:pPr>
            <a:r>
              <a:rPr lang="en" sz="1000">
                <a:solidFill>
                  <a:srgbClr val="3C78D8"/>
                </a:solidFill>
                <a:latin typeface="Tahoma"/>
                <a:ea typeface="Tahoma"/>
                <a:cs typeface="Tahoma"/>
                <a:sym typeface="Tahoma"/>
              </a:rPr>
              <a:t>Monthly team meeting (60-90min)</a:t>
            </a:r>
            <a:endParaRPr sz="1000">
              <a:solidFill>
                <a:srgbClr val="3C78D8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Tahoma"/>
                <a:ea typeface="Tahoma"/>
                <a:cs typeface="Tahoma"/>
                <a:sym typeface="Tahoma"/>
              </a:rPr>
              <a:t>  Coaching meetings:</a:t>
            </a:r>
            <a:endParaRPr sz="1000">
              <a:latin typeface="Tahoma"/>
              <a:ea typeface="Tahoma"/>
              <a:cs typeface="Tahoma"/>
              <a:sym typeface="Tahoma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000"/>
              <a:buFont typeface="Tahoma"/>
              <a:buChar char="●"/>
            </a:pPr>
            <a:r>
              <a:rPr lang="en" sz="1000">
                <a:solidFill>
                  <a:srgbClr val="FF9900"/>
                </a:solidFill>
                <a:latin typeface="Tahoma"/>
                <a:ea typeface="Tahoma"/>
                <a:cs typeface="Tahoma"/>
                <a:sym typeface="Tahoma"/>
              </a:rPr>
              <a:t>Weekly coaching for Leads (30min)</a:t>
            </a:r>
            <a:endParaRPr sz="1000">
              <a:solidFill>
                <a:srgbClr val="FF99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000"/>
              <a:buFont typeface="Tahoma"/>
              <a:buChar char="●"/>
            </a:pPr>
            <a:r>
              <a:rPr lang="en" sz="1000">
                <a:solidFill>
                  <a:srgbClr val="FF9900"/>
                </a:solidFill>
                <a:latin typeface="Tahoma"/>
                <a:ea typeface="Tahoma"/>
                <a:cs typeface="Tahoma"/>
                <a:sym typeface="Tahoma"/>
              </a:rPr>
              <a:t>Monthly coaching for Driver Champions (30min)</a:t>
            </a:r>
            <a:endParaRPr sz="1000">
              <a:solidFill>
                <a:srgbClr val="FF99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0" name="Google Shape;30;p4"/>
          <p:cNvSpPr/>
          <p:nvPr/>
        </p:nvSpPr>
        <p:spPr>
          <a:xfrm>
            <a:off x="-190425" y="4076700"/>
            <a:ext cx="2295600" cy="981000"/>
          </a:xfrm>
          <a:prstGeom prst="cloudCallout">
            <a:avLst>
              <a:gd fmla="val -20833" name="adj1"/>
              <a:gd fmla="val 62500" name="adj2"/>
            </a:avLst>
          </a:prstGeom>
          <a:solidFill>
            <a:srgbClr val="EFEFE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2. Add other important individual and school commitments in grey =&gt;</a:t>
            </a:r>
            <a:endParaRPr sz="10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1" name="Google Shape;31;p4"/>
          <p:cNvSpPr/>
          <p:nvPr/>
        </p:nvSpPr>
        <p:spPr>
          <a:xfrm>
            <a:off x="41400" y="1847850"/>
            <a:ext cx="1978500" cy="581100"/>
          </a:xfrm>
          <a:prstGeom prst="rightArrowCallout">
            <a:avLst>
              <a:gd fmla="val 25000" name="adj1"/>
              <a:gd fmla="val 25000" name="adj2"/>
              <a:gd fmla="val 25000" name="adj3"/>
              <a:gd fmla="val 86971" name="adj4"/>
            </a:avLst>
          </a:prstGeom>
          <a:solidFill>
            <a:srgbClr val="FCE5C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Tahoma"/>
                <a:ea typeface="Tahoma"/>
                <a:cs typeface="Tahoma"/>
                <a:sym typeface="Tahoma"/>
              </a:rPr>
              <a:t>1. Use the post-its below to personalize your team’s calendar</a:t>
            </a:r>
            <a:endParaRPr sz="10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2" name="Google Shape;32;p4"/>
          <p:cNvSpPr/>
          <p:nvPr/>
        </p:nvSpPr>
        <p:spPr>
          <a:xfrm>
            <a:off x="3107200" y="2828725"/>
            <a:ext cx="981000" cy="459600"/>
          </a:xfrm>
          <a:prstGeom prst="ribbon2">
            <a:avLst>
              <a:gd fmla="val 10047" name="adj1"/>
              <a:gd fmla="val 75000" name="adj2"/>
            </a:avLst>
          </a:prstGeom>
          <a:solidFill>
            <a:srgbClr val="D9D2E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latin typeface="Tahoma"/>
                <a:ea typeface="Tahoma"/>
                <a:cs typeface="Tahoma"/>
                <a:sym typeface="Tahoma"/>
              </a:rPr>
              <a:t>BTSC Fall Learning Session 1</a:t>
            </a:r>
            <a:endParaRPr sz="700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latin typeface="Tahoma"/>
                <a:ea typeface="Tahoma"/>
                <a:cs typeface="Tahoma"/>
                <a:sym typeface="Tahoma"/>
              </a:rPr>
              <a:t>Part 1</a:t>
            </a:r>
            <a:endParaRPr sz="7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3" name="Google Shape;33;p4"/>
          <p:cNvSpPr/>
          <p:nvPr/>
        </p:nvSpPr>
        <p:spPr>
          <a:xfrm>
            <a:off x="4119600" y="2023175"/>
            <a:ext cx="904800" cy="238200"/>
          </a:xfrm>
          <a:prstGeom prst="horizontalScroll">
            <a:avLst>
              <a:gd fmla="val 12500" name="adj"/>
            </a:avLst>
          </a:prstGeom>
          <a:solidFill>
            <a:srgbClr val="D9D2E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Tahoma"/>
                <a:ea typeface="Tahoma"/>
                <a:cs typeface="Tahoma"/>
                <a:sym typeface="Tahoma"/>
              </a:rPr>
              <a:t>Leads call</a:t>
            </a:r>
            <a:endParaRPr sz="9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4" name="Google Shape;34;p4"/>
          <p:cNvSpPr/>
          <p:nvPr/>
        </p:nvSpPr>
        <p:spPr>
          <a:xfrm>
            <a:off x="2131975" y="3345075"/>
            <a:ext cx="4914000" cy="116400"/>
          </a:xfrm>
          <a:prstGeom prst="rect">
            <a:avLst/>
          </a:prstGeom>
          <a:solidFill>
            <a:srgbClr val="D9D2E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latin typeface="Tahoma"/>
                <a:ea typeface="Tahoma"/>
                <a:cs typeface="Tahoma"/>
                <a:sym typeface="Tahoma"/>
              </a:rPr>
              <a:t>Developmental Relationships Survey Administration Window #1</a:t>
            </a:r>
            <a:endParaRPr sz="7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5" name="Google Shape;35;p4"/>
          <p:cNvSpPr/>
          <p:nvPr/>
        </p:nvSpPr>
        <p:spPr>
          <a:xfrm>
            <a:off x="2131975" y="4150475"/>
            <a:ext cx="4914000" cy="116400"/>
          </a:xfrm>
          <a:prstGeom prst="rect">
            <a:avLst/>
          </a:prstGeom>
          <a:solidFill>
            <a:srgbClr val="D9D2E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latin typeface="Tahoma"/>
                <a:ea typeface="Tahoma"/>
                <a:cs typeface="Tahoma"/>
                <a:sym typeface="Tahoma"/>
              </a:rPr>
              <a:t>Developmental Relationships Survey Administration Window #1</a:t>
            </a:r>
            <a:endParaRPr sz="700"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1 1">
  <p:cSld name="TITLE_AND_BODY_1_1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5"/>
          <p:cNvSpPr/>
          <p:nvPr/>
        </p:nvSpPr>
        <p:spPr>
          <a:xfrm>
            <a:off x="19050" y="57150"/>
            <a:ext cx="2041500" cy="1741500"/>
          </a:xfrm>
          <a:prstGeom prst="roundRect">
            <a:avLst>
              <a:gd fmla="val 505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38" name="Google Shape;38;p5"/>
          <p:cNvPicPr preferRelativeResize="0"/>
          <p:nvPr/>
        </p:nvPicPr>
        <p:blipFill rotWithShape="1">
          <a:blip r:embed="rId2">
            <a:alphaModFix/>
          </a:blip>
          <a:srcRect b="0" l="0" r="0" t="4861"/>
          <a:stretch/>
        </p:blipFill>
        <p:spPr>
          <a:xfrm>
            <a:off x="2076450" y="0"/>
            <a:ext cx="7067549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5"/>
          <p:cNvSpPr/>
          <p:nvPr/>
        </p:nvSpPr>
        <p:spPr>
          <a:xfrm>
            <a:off x="8093375" y="4861625"/>
            <a:ext cx="841200" cy="207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" name="Google Shape;40;p5"/>
          <p:cNvSpPr txBox="1"/>
          <p:nvPr/>
        </p:nvSpPr>
        <p:spPr>
          <a:xfrm>
            <a:off x="345575" y="0"/>
            <a:ext cx="19785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-45720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 u="sng">
                <a:solidFill>
                  <a:srgbClr val="19AB4C"/>
                </a:solidFill>
                <a:latin typeface="Tahoma"/>
                <a:ea typeface="Tahoma"/>
                <a:cs typeface="Tahoma"/>
                <a:sym typeface="Tahoma"/>
              </a:rPr>
              <a:t>Idealized Calendar - October</a:t>
            </a:r>
            <a:endParaRPr b="1" sz="1100" u="sng">
              <a:solidFill>
                <a:srgbClr val="19AB4C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1" name="Google Shape;41;p5"/>
          <p:cNvSpPr txBox="1"/>
          <p:nvPr/>
        </p:nvSpPr>
        <p:spPr>
          <a:xfrm>
            <a:off x="-76200" y="228600"/>
            <a:ext cx="23985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Tahoma"/>
                <a:ea typeface="Tahoma"/>
                <a:cs typeface="Tahoma"/>
                <a:sym typeface="Tahoma"/>
              </a:rPr>
              <a:t>  Meetings should include:</a:t>
            </a:r>
            <a:endParaRPr sz="1000">
              <a:latin typeface="Tahoma"/>
              <a:ea typeface="Tahoma"/>
              <a:cs typeface="Tahoma"/>
              <a:sym typeface="Tahoma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1000"/>
              <a:buFont typeface="Tahoma"/>
              <a:buChar char="●"/>
            </a:pPr>
            <a:r>
              <a:rPr lang="en" sz="1000">
                <a:solidFill>
                  <a:srgbClr val="38761D"/>
                </a:solidFill>
                <a:latin typeface="Tahoma"/>
                <a:ea typeface="Tahoma"/>
                <a:cs typeface="Tahoma"/>
                <a:sym typeface="Tahoma"/>
              </a:rPr>
              <a:t>Weekly huddle (30min)</a:t>
            </a:r>
            <a:endParaRPr sz="1000">
              <a:solidFill>
                <a:srgbClr val="38761D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000"/>
              <a:buFont typeface="Tahoma"/>
              <a:buChar char="●"/>
            </a:pPr>
            <a:r>
              <a:rPr lang="en" sz="1000">
                <a:solidFill>
                  <a:srgbClr val="3C78D8"/>
                </a:solidFill>
                <a:latin typeface="Tahoma"/>
                <a:ea typeface="Tahoma"/>
                <a:cs typeface="Tahoma"/>
                <a:sym typeface="Tahoma"/>
              </a:rPr>
              <a:t>Monthly team meeting (60-90min)</a:t>
            </a:r>
            <a:endParaRPr sz="1000">
              <a:solidFill>
                <a:srgbClr val="3C78D8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Tahoma"/>
                <a:ea typeface="Tahoma"/>
                <a:cs typeface="Tahoma"/>
                <a:sym typeface="Tahoma"/>
              </a:rPr>
              <a:t>  Coaching meetings:</a:t>
            </a:r>
            <a:endParaRPr sz="1000">
              <a:latin typeface="Tahoma"/>
              <a:ea typeface="Tahoma"/>
              <a:cs typeface="Tahoma"/>
              <a:sym typeface="Tahoma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000"/>
              <a:buFont typeface="Tahoma"/>
              <a:buChar char="●"/>
            </a:pPr>
            <a:r>
              <a:rPr lang="en" sz="1000">
                <a:solidFill>
                  <a:srgbClr val="FF9900"/>
                </a:solidFill>
                <a:latin typeface="Tahoma"/>
                <a:ea typeface="Tahoma"/>
                <a:cs typeface="Tahoma"/>
                <a:sym typeface="Tahoma"/>
              </a:rPr>
              <a:t>Weekly coaching for Leads (30min)</a:t>
            </a:r>
            <a:endParaRPr sz="1000">
              <a:solidFill>
                <a:srgbClr val="FF99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000"/>
              <a:buFont typeface="Tahoma"/>
              <a:buChar char="●"/>
            </a:pPr>
            <a:r>
              <a:rPr lang="en" sz="1000">
                <a:solidFill>
                  <a:srgbClr val="FF9900"/>
                </a:solidFill>
                <a:latin typeface="Tahoma"/>
                <a:ea typeface="Tahoma"/>
                <a:cs typeface="Tahoma"/>
                <a:sym typeface="Tahoma"/>
              </a:rPr>
              <a:t>Monthly coaching for Driver Champions (30min)</a:t>
            </a:r>
            <a:endParaRPr sz="1000">
              <a:solidFill>
                <a:srgbClr val="FF99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2" name="Google Shape;42;p5"/>
          <p:cNvSpPr/>
          <p:nvPr/>
        </p:nvSpPr>
        <p:spPr>
          <a:xfrm>
            <a:off x="-190425" y="4076700"/>
            <a:ext cx="2314500" cy="981000"/>
          </a:xfrm>
          <a:prstGeom prst="cloudCallout">
            <a:avLst>
              <a:gd fmla="val -20833" name="adj1"/>
              <a:gd fmla="val 62500" name="adj2"/>
            </a:avLst>
          </a:prstGeom>
          <a:solidFill>
            <a:srgbClr val="EFEFE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2. Add other important individual and school commitments in grey =&gt;</a:t>
            </a:r>
            <a:endParaRPr sz="10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3" name="Google Shape;43;p5"/>
          <p:cNvSpPr/>
          <p:nvPr/>
        </p:nvSpPr>
        <p:spPr>
          <a:xfrm>
            <a:off x="41400" y="1847850"/>
            <a:ext cx="1978500" cy="581100"/>
          </a:xfrm>
          <a:prstGeom prst="rightArrowCallout">
            <a:avLst>
              <a:gd fmla="val 25000" name="adj1"/>
              <a:gd fmla="val 25000" name="adj2"/>
              <a:gd fmla="val 25000" name="adj3"/>
              <a:gd fmla="val 86971" name="adj4"/>
            </a:avLst>
          </a:prstGeom>
          <a:solidFill>
            <a:srgbClr val="FCE5C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Tahoma"/>
                <a:ea typeface="Tahoma"/>
                <a:cs typeface="Tahoma"/>
                <a:sym typeface="Tahoma"/>
              </a:rPr>
              <a:t>1. Use the post-its below to personalize your team’s calendar</a:t>
            </a:r>
            <a:endParaRPr sz="10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4" name="Google Shape;44;p5"/>
          <p:cNvSpPr/>
          <p:nvPr/>
        </p:nvSpPr>
        <p:spPr>
          <a:xfrm>
            <a:off x="5118425" y="2836550"/>
            <a:ext cx="981000" cy="459600"/>
          </a:xfrm>
          <a:prstGeom prst="ribbon2">
            <a:avLst>
              <a:gd fmla="val 10047" name="adj1"/>
              <a:gd fmla="val 75000" name="adj2"/>
            </a:avLst>
          </a:prstGeom>
          <a:solidFill>
            <a:srgbClr val="D9D2E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latin typeface="Tahoma"/>
                <a:ea typeface="Tahoma"/>
                <a:cs typeface="Tahoma"/>
                <a:sym typeface="Tahoma"/>
              </a:rPr>
              <a:t>BTSC Fall Learning Session 1</a:t>
            </a:r>
            <a:endParaRPr sz="700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latin typeface="Tahoma"/>
                <a:ea typeface="Tahoma"/>
                <a:cs typeface="Tahoma"/>
                <a:sym typeface="Tahoma"/>
              </a:rPr>
              <a:t>Part 2</a:t>
            </a:r>
            <a:endParaRPr sz="7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5" name="Google Shape;45;p5"/>
          <p:cNvSpPr/>
          <p:nvPr/>
        </p:nvSpPr>
        <p:spPr>
          <a:xfrm>
            <a:off x="3163375" y="1962775"/>
            <a:ext cx="904800" cy="238200"/>
          </a:xfrm>
          <a:prstGeom prst="horizontalScroll">
            <a:avLst>
              <a:gd fmla="val 12500" name="adj"/>
            </a:avLst>
          </a:prstGeom>
          <a:solidFill>
            <a:srgbClr val="D9D2E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Tahoma"/>
                <a:ea typeface="Tahoma"/>
                <a:cs typeface="Tahoma"/>
                <a:sym typeface="Tahoma"/>
              </a:rPr>
              <a:t>Leads call</a:t>
            </a:r>
            <a:endParaRPr sz="900"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1 1 1">
  <p:cSld name="TITLE_AND_BODY_1_1_1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6"/>
          <p:cNvSpPr/>
          <p:nvPr/>
        </p:nvSpPr>
        <p:spPr>
          <a:xfrm>
            <a:off x="19050" y="57150"/>
            <a:ext cx="2023200" cy="1741500"/>
          </a:xfrm>
          <a:prstGeom prst="roundRect">
            <a:avLst>
              <a:gd fmla="val 505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48" name="Google Shape;48;p6"/>
          <p:cNvPicPr preferRelativeResize="0"/>
          <p:nvPr/>
        </p:nvPicPr>
        <p:blipFill rotWithShape="1">
          <a:blip r:embed="rId2">
            <a:alphaModFix/>
          </a:blip>
          <a:srcRect b="0" l="0" r="0" t="4425"/>
          <a:stretch/>
        </p:blipFill>
        <p:spPr>
          <a:xfrm>
            <a:off x="2042175" y="0"/>
            <a:ext cx="7101825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6"/>
          <p:cNvSpPr/>
          <p:nvPr/>
        </p:nvSpPr>
        <p:spPr>
          <a:xfrm>
            <a:off x="8102900" y="4861625"/>
            <a:ext cx="818100" cy="207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6"/>
          <p:cNvSpPr txBox="1"/>
          <p:nvPr/>
        </p:nvSpPr>
        <p:spPr>
          <a:xfrm>
            <a:off x="269375" y="0"/>
            <a:ext cx="19785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-45720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 u="sng">
                <a:solidFill>
                  <a:srgbClr val="19AB4C"/>
                </a:solidFill>
                <a:latin typeface="Tahoma"/>
                <a:ea typeface="Tahoma"/>
                <a:cs typeface="Tahoma"/>
                <a:sym typeface="Tahoma"/>
              </a:rPr>
              <a:t>Idealized Calendar - November</a:t>
            </a:r>
            <a:endParaRPr b="1" sz="1100" u="sng">
              <a:solidFill>
                <a:srgbClr val="19AB4C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1" name="Google Shape;51;p6"/>
          <p:cNvSpPr txBox="1"/>
          <p:nvPr/>
        </p:nvSpPr>
        <p:spPr>
          <a:xfrm>
            <a:off x="-76200" y="228600"/>
            <a:ext cx="23985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Tahoma"/>
                <a:ea typeface="Tahoma"/>
                <a:cs typeface="Tahoma"/>
                <a:sym typeface="Tahoma"/>
              </a:rPr>
              <a:t>  Meetings should include:</a:t>
            </a:r>
            <a:endParaRPr sz="1000">
              <a:latin typeface="Tahoma"/>
              <a:ea typeface="Tahoma"/>
              <a:cs typeface="Tahoma"/>
              <a:sym typeface="Tahoma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1000"/>
              <a:buFont typeface="Tahoma"/>
              <a:buChar char="●"/>
            </a:pPr>
            <a:r>
              <a:rPr lang="en" sz="1000">
                <a:solidFill>
                  <a:srgbClr val="38761D"/>
                </a:solidFill>
                <a:latin typeface="Tahoma"/>
                <a:ea typeface="Tahoma"/>
                <a:cs typeface="Tahoma"/>
                <a:sym typeface="Tahoma"/>
              </a:rPr>
              <a:t>Weekly huddle (30min)</a:t>
            </a:r>
            <a:endParaRPr sz="1000">
              <a:solidFill>
                <a:srgbClr val="38761D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000"/>
              <a:buFont typeface="Tahoma"/>
              <a:buChar char="●"/>
            </a:pPr>
            <a:r>
              <a:rPr lang="en" sz="1000">
                <a:solidFill>
                  <a:srgbClr val="3C78D8"/>
                </a:solidFill>
                <a:latin typeface="Tahoma"/>
                <a:ea typeface="Tahoma"/>
                <a:cs typeface="Tahoma"/>
                <a:sym typeface="Tahoma"/>
              </a:rPr>
              <a:t>Monthly team meeting (60-90min)</a:t>
            </a:r>
            <a:endParaRPr sz="1000">
              <a:solidFill>
                <a:srgbClr val="3C78D8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Tahoma"/>
                <a:ea typeface="Tahoma"/>
                <a:cs typeface="Tahoma"/>
                <a:sym typeface="Tahoma"/>
              </a:rPr>
              <a:t>  Coaching meetings:</a:t>
            </a:r>
            <a:endParaRPr sz="1000">
              <a:latin typeface="Tahoma"/>
              <a:ea typeface="Tahoma"/>
              <a:cs typeface="Tahoma"/>
              <a:sym typeface="Tahoma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000"/>
              <a:buFont typeface="Tahoma"/>
              <a:buChar char="●"/>
            </a:pPr>
            <a:r>
              <a:rPr lang="en" sz="1000">
                <a:solidFill>
                  <a:srgbClr val="FF9900"/>
                </a:solidFill>
                <a:latin typeface="Tahoma"/>
                <a:ea typeface="Tahoma"/>
                <a:cs typeface="Tahoma"/>
                <a:sym typeface="Tahoma"/>
              </a:rPr>
              <a:t>Weekly coaching for Leads (30min)</a:t>
            </a:r>
            <a:endParaRPr sz="1000">
              <a:solidFill>
                <a:srgbClr val="FF99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000"/>
              <a:buFont typeface="Tahoma"/>
              <a:buChar char="●"/>
            </a:pPr>
            <a:r>
              <a:rPr lang="en" sz="1000">
                <a:solidFill>
                  <a:srgbClr val="FF9900"/>
                </a:solidFill>
                <a:latin typeface="Tahoma"/>
                <a:ea typeface="Tahoma"/>
                <a:cs typeface="Tahoma"/>
                <a:sym typeface="Tahoma"/>
              </a:rPr>
              <a:t>Monthly coaching for Driver Champions (30min)</a:t>
            </a:r>
            <a:endParaRPr sz="1000">
              <a:solidFill>
                <a:srgbClr val="FF99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2" name="Google Shape;52;p6"/>
          <p:cNvSpPr/>
          <p:nvPr/>
        </p:nvSpPr>
        <p:spPr>
          <a:xfrm>
            <a:off x="-190425" y="4076700"/>
            <a:ext cx="2276400" cy="981000"/>
          </a:xfrm>
          <a:prstGeom prst="cloudCallout">
            <a:avLst>
              <a:gd fmla="val -20833" name="adj1"/>
              <a:gd fmla="val 62500" name="adj2"/>
            </a:avLst>
          </a:prstGeom>
          <a:solidFill>
            <a:srgbClr val="EFEFE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2. Add other important individual and school commitments in grey =&gt;</a:t>
            </a:r>
            <a:endParaRPr sz="10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3" name="Google Shape;53;p6"/>
          <p:cNvSpPr/>
          <p:nvPr/>
        </p:nvSpPr>
        <p:spPr>
          <a:xfrm>
            <a:off x="41400" y="1847850"/>
            <a:ext cx="1978500" cy="581100"/>
          </a:xfrm>
          <a:prstGeom prst="rightArrowCallout">
            <a:avLst>
              <a:gd fmla="val 25000" name="adj1"/>
              <a:gd fmla="val 25000" name="adj2"/>
              <a:gd fmla="val 25000" name="adj3"/>
              <a:gd fmla="val 86971" name="adj4"/>
            </a:avLst>
          </a:prstGeom>
          <a:solidFill>
            <a:srgbClr val="FCE5C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Tahoma"/>
                <a:ea typeface="Tahoma"/>
                <a:cs typeface="Tahoma"/>
                <a:sym typeface="Tahoma"/>
              </a:rPr>
              <a:t>1. Use the post-its below to personalize your team’s calendar</a:t>
            </a:r>
            <a:endParaRPr sz="10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4" name="Google Shape;54;p6"/>
          <p:cNvSpPr/>
          <p:nvPr/>
        </p:nvSpPr>
        <p:spPr>
          <a:xfrm>
            <a:off x="3153300" y="2847975"/>
            <a:ext cx="904800" cy="238200"/>
          </a:xfrm>
          <a:prstGeom prst="horizontalScroll">
            <a:avLst>
              <a:gd fmla="val 12500" name="adj"/>
            </a:avLst>
          </a:prstGeom>
          <a:solidFill>
            <a:srgbClr val="D9D2E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Tahoma"/>
                <a:ea typeface="Tahoma"/>
                <a:cs typeface="Tahoma"/>
                <a:sym typeface="Tahoma"/>
              </a:rPr>
              <a:t>Leads call</a:t>
            </a:r>
            <a:endParaRPr sz="900"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1 1 1 1">
  <p:cSld name="TITLE_AND_BODY_1_1_1_1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7"/>
          <p:cNvSpPr/>
          <p:nvPr/>
        </p:nvSpPr>
        <p:spPr>
          <a:xfrm>
            <a:off x="19050" y="57150"/>
            <a:ext cx="2023200" cy="1741500"/>
          </a:xfrm>
          <a:prstGeom prst="roundRect">
            <a:avLst>
              <a:gd fmla="val 505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57" name="Google Shape;57;p7"/>
          <p:cNvPicPr preferRelativeResize="0"/>
          <p:nvPr/>
        </p:nvPicPr>
        <p:blipFill rotWithShape="1">
          <a:blip r:embed="rId2">
            <a:alphaModFix/>
          </a:blip>
          <a:srcRect b="0" l="0" r="0" t="4425"/>
          <a:stretch/>
        </p:blipFill>
        <p:spPr>
          <a:xfrm>
            <a:off x="2042175" y="0"/>
            <a:ext cx="7101825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7"/>
          <p:cNvSpPr/>
          <p:nvPr/>
        </p:nvSpPr>
        <p:spPr>
          <a:xfrm>
            <a:off x="8102900" y="4861625"/>
            <a:ext cx="818100" cy="207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7"/>
          <p:cNvSpPr txBox="1"/>
          <p:nvPr/>
        </p:nvSpPr>
        <p:spPr>
          <a:xfrm>
            <a:off x="297950" y="0"/>
            <a:ext cx="19785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-45720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 u="sng">
                <a:solidFill>
                  <a:srgbClr val="19AB4C"/>
                </a:solidFill>
                <a:latin typeface="Tahoma"/>
                <a:ea typeface="Tahoma"/>
                <a:cs typeface="Tahoma"/>
                <a:sym typeface="Tahoma"/>
              </a:rPr>
              <a:t>Idealized Calendar - December</a:t>
            </a:r>
            <a:endParaRPr b="1" sz="1100" u="sng">
              <a:solidFill>
                <a:srgbClr val="19AB4C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60" name="Google Shape;60;p7"/>
          <p:cNvSpPr txBox="1"/>
          <p:nvPr/>
        </p:nvSpPr>
        <p:spPr>
          <a:xfrm>
            <a:off x="-74425" y="228600"/>
            <a:ext cx="23985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Tahoma"/>
                <a:ea typeface="Tahoma"/>
                <a:cs typeface="Tahoma"/>
                <a:sym typeface="Tahoma"/>
              </a:rPr>
              <a:t>  Meetings should include:</a:t>
            </a:r>
            <a:endParaRPr sz="1000">
              <a:latin typeface="Tahoma"/>
              <a:ea typeface="Tahoma"/>
              <a:cs typeface="Tahoma"/>
              <a:sym typeface="Tahoma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1000"/>
              <a:buFont typeface="Tahoma"/>
              <a:buChar char="●"/>
            </a:pPr>
            <a:r>
              <a:rPr lang="en" sz="1000">
                <a:solidFill>
                  <a:srgbClr val="38761D"/>
                </a:solidFill>
                <a:latin typeface="Tahoma"/>
                <a:ea typeface="Tahoma"/>
                <a:cs typeface="Tahoma"/>
                <a:sym typeface="Tahoma"/>
              </a:rPr>
              <a:t>Weekly huddle (30min)</a:t>
            </a:r>
            <a:endParaRPr sz="1000">
              <a:solidFill>
                <a:srgbClr val="38761D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000"/>
              <a:buFont typeface="Tahoma"/>
              <a:buChar char="●"/>
            </a:pPr>
            <a:r>
              <a:rPr lang="en" sz="1000">
                <a:solidFill>
                  <a:srgbClr val="3C78D8"/>
                </a:solidFill>
                <a:latin typeface="Tahoma"/>
                <a:ea typeface="Tahoma"/>
                <a:cs typeface="Tahoma"/>
                <a:sym typeface="Tahoma"/>
              </a:rPr>
              <a:t>Monthly team meeting (60-90min)</a:t>
            </a:r>
            <a:endParaRPr sz="1000">
              <a:solidFill>
                <a:srgbClr val="3C78D8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Tahoma"/>
                <a:ea typeface="Tahoma"/>
                <a:cs typeface="Tahoma"/>
                <a:sym typeface="Tahoma"/>
              </a:rPr>
              <a:t>  Coaching meetings:</a:t>
            </a:r>
            <a:endParaRPr sz="1000">
              <a:latin typeface="Tahoma"/>
              <a:ea typeface="Tahoma"/>
              <a:cs typeface="Tahoma"/>
              <a:sym typeface="Tahoma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000"/>
              <a:buFont typeface="Tahoma"/>
              <a:buChar char="●"/>
            </a:pPr>
            <a:r>
              <a:rPr lang="en" sz="1000">
                <a:solidFill>
                  <a:srgbClr val="FF9900"/>
                </a:solidFill>
                <a:latin typeface="Tahoma"/>
                <a:ea typeface="Tahoma"/>
                <a:cs typeface="Tahoma"/>
                <a:sym typeface="Tahoma"/>
              </a:rPr>
              <a:t>Weekly coaching for Leads (30min)</a:t>
            </a:r>
            <a:endParaRPr sz="1000">
              <a:solidFill>
                <a:srgbClr val="FF99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000"/>
              <a:buFont typeface="Tahoma"/>
              <a:buChar char="●"/>
            </a:pPr>
            <a:r>
              <a:rPr lang="en" sz="1000">
                <a:solidFill>
                  <a:srgbClr val="FF9900"/>
                </a:solidFill>
                <a:latin typeface="Tahoma"/>
                <a:ea typeface="Tahoma"/>
                <a:cs typeface="Tahoma"/>
                <a:sym typeface="Tahoma"/>
              </a:rPr>
              <a:t>Monthly coaching for Driver Champions (30min)</a:t>
            </a:r>
            <a:endParaRPr sz="1000">
              <a:solidFill>
                <a:srgbClr val="FF99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61" name="Google Shape;61;p7"/>
          <p:cNvSpPr/>
          <p:nvPr/>
        </p:nvSpPr>
        <p:spPr>
          <a:xfrm>
            <a:off x="-190425" y="4076700"/>
            <a:ext cx="2276400" cy="981000"/>
          </a:xfrm>
          <a:prstGeom prst="cloudCallout">
            <a:avLst>
              <a:gd fmla="val -20833" name="adj1"/>
              <a:gd fmla="val 62500" name="adj2"/>
            </a:avLst>
          </a:prstGeom>
          <a:solidFill>
            <a:srgbClr val="EFEFE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2. Add other important individual and school commitments in grey =&gt;</a:t>
            </a:r>
            <a:endParaRPr sz="10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62" name="Google Shape;62;p7"/>
          <p:cNvSpPr/>
          <p:nvPr/>
        </p:nvSpPr>
        <p:spPr>
          <a:xfrm>
            <a:off x="41400" y="1847850"/>
            <a:ext cx="1978500" cy="581100"/>
          </a:xfrm>
          <a:prstGeom prst="rightArrowCallout">
            <a:avLst>
              <a:gd fmla="val 25000" name="adj1"/>
              <a:gd fmla="val 25000" name="adj2"/>
              <a:gd fmla="val 25000" name="adj3"/>
              <a:gd fmla="val 86971" name="adj4"/>
            </a:avLst>
          </a:prstGeom>
          <a:solidFill>
            <a:srgbClr val="FCE5C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Tahoma"/>
                <a:ea typeface="Tahoma"/>
                <a:cs typeface="Tahoma"/>
                <a:sym typeface="Tahoma"/>
              </a:rPr>
              <a:t>1. </a:t>
            </a:r>
            <a:r>
              <a:rPr lang="en" sz="1000">
                <a:latin typeface="Tahoma"/>
                <a:ea typeface="Tahoma"/>
                <a:cs typeface="Tahoma"/>
                <a:sym typeface="Tahoma"/>
              </a:rPr>
              <a:t>Use the post-its below to personalize your team’s calendar</a:t>
            </a:r>
            <a:endParaRPr sz="10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63" name="Google Shape;63;p7"/>
          <p:cNvSpPr/>
          <p:nvPr/>
        </p:nvSpPr>
        <p:spPr>
          <a:xfrm>
            <a:off x="5136225" y="2771775"/>
            <a:ext cx="904800" cy="238200"/>
          </a:xfrm>
          <a:prstGeom prst="horizontalScroll">
            <a:avLst>
              <a:gd fmla="val 12500" name="adj"/>
            </a:avLst>
          </a:prstGeom>
          <a:solidFill>
            <a:srgbClr val="D9D2E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Tahoma"/>
                <a:ea typeface="Tahoma"/>
                <a:cs typeface="Tahoma"/>
                <a:sym typeface="Tahoma"/>
              </a:rPr>
              <a:t>Leads call</a:t>
            </a:r>
            <a:endParaRPr sz="900"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38620"/>
              </a:buClr>
              <a:buSzPts val="3600"/>
              <a:buNone/>
              <a:defRPr b="1" sz="3600">
                <a:solidFill>
                  <a:srgbClr val="F3862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8"/>
          <p:cNvSpPr txBox="1"/>
          <p:nvPr>
            <p:ph idx="1" type="body"/>
          </p:nvPr>
        </p:nvSpPr>
        <p:spPr>
          <a:xfrm>
            <a:off x="214506" y="3147369"/>
            <a:ext cx="8715000" cy="15450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800"/>
              <a:t>Ideal Calendar Drafting Workspace</a:t>
            </a:r>
            <a:endParaRPr sz="2800"/>
          </a:p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800"/>
              <a:t>2021-22 School Year</a:t>
            </a:r>
            <a:endParaRPr sz="28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9"/>
          <p:cNvSpPr/>
          <p:nvPr/>
        </p:nvSpPr>
        <p:spPr>
          <a:xfrm>
            <a:off x="104775" y="3409950"/>
            <a:ext cx="657300" cy="543000"/>
          </a:xfrm>
          <a:prstGeom prst="rect">
            <a:avLst/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Tahoma"/>
                <a:ea typeface="Tahoma"/>
                <a:cs typeface="Tahoma"/>
                <a:sym typeface="Tahoma"/>
              </a:rPr>
              <a:t>Leads Coaching</a:t>
            </a:r>
            <a:endParaRPr sz="800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Tahoma"/>
                <a:ea typeface="Tahoma"/>
                <a:cs typeface="Tahoma"/>
                <a:sym typeface="Tahoma"/>
              </a:rPr>
              <a:t>(30min)</a:t>
            </a:r>
            <a:endParaRPr sz="8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74" name="Google Shape;74;p9"/>
          <p:cNvSpPr/>
          <p:nvPr/>
        </p:nvSpPr>
        <p:spPr>
          <a:xfrm>
            <a:off x="180975" y="3486150"/>
            <a:ext cx="657300" cy="543000"/>
          </a:xfrm>
          <a:prstGeom prst="rect">
            <a:avLst/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Tahoma"/>
                <a:ea typeface="Tahoma"/>
                <a:cs typeface="Tahoma"/>
                <a:sym typeface="Tahoma"/>
              </a:rPr>
              <a:t>Leads Coaching (30min)</a:t>
            </a:r>
            <a:endParaRPr sz="8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75" name="Google Shape;75;p9"/>
          <p:cNvSpPr/>
          <p:nvPr/>
        </p:nvSpPr>
        <p:spPr>
          <a:xfrm>
            <a:off x="257175" y="3562350"/>
            <a:ext cx="657300" cy="543000"/>
          </a:xfrm>
          <a:prstGeom prst="rect">
            <a:avLst/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Tahoma"/>
                <a:ea typeface="Tahoma"/>
                <a:cs typeface="Tahoma"/>
                <a:sym typeface="Tahoma"/>
              </a:rPr>
              <a:t>Leads Coaching</a:t>
            </a:r>
            <a:endParaRPr sz="800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Tahoma"/>
                <a:ea typeface="Tahoma"/>
                <a:cs typeface="Tahoma"/>
                <a:sym typeface="Tahoma"/>
              </a:rPr>
              <a:t>(30min)</a:t>
            </a:r>
            <a:endParaRPr sz="8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76" name="Google Shape;76;p9"/>
          <p:cNvSpPr/>
          <p:nvPr/>
        </p:nvSpPr>
        <p:spPr>
          <a:xfrm>
            <a:off x="333375" y="3638550"/>
            <a:ext cx="657300" cy="543000"/>
          </a:xfrm>
          <a:prstGeom prst="rect">
            <a:avLst/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Tahoma"/>
                <a:ea typeface="Tahoma"/>
                <a:cs typeface="Tahoma"/>
                <a:sym typeface="Tahoma"/>
              </a:rPr>
              <a:t>Leads coaching</a:t>
            </a:r>
            <a:endParaRPr sz="800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Tahoma"/>
                <a:ea typeface="Tahoma"/>
                <a:cs typeface="Tahoma"/>
                <a:sym typeface="Tahoma"/>
              </a:rPr>
              <a:t>(30min)</a:t>
            </a:r>
            <a:endParaRPr sz="8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77" name="Google Shape;77;p9"/>
          <p:cNvSpPr/>
          <p:nvPr/>
        </p:nvSpPr>
        <p:spPr>
          <a:xfrm>
            <a:off x="1133475" y="3409950"/>
            <a:ext cx="657300" cy="5430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Tahoma"/>
                <a:ea typeface="Tahoma"/>
                <a:cs typeface="Tahoma"/>
                <a:sym typeface="Tahoma"/>
              </a:rPr>
              <a:t>Driver Champion</a:t>
            </a:r>
            <a:r>
              <a:rPr lang="en" sz="800">
                <a:latin typeface="Tahoma"/>
                <a:ea typeface="Tahoma"/>
                <a:cs typeface="Tahoma"/>
                <a:sym typeface="Tahoma"/>
              </a:rPr>
              <a:t> coaching</a:t>
            </a:r>
            <a:endParaRPr sz="800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Tahoma"/>
                <a:ea typeface="Tahoma"/>
                <a:cs typeface="Tahoma"/>
                <a:sym typeface="Tahoma"/>
              </a:rPr>
              <a:t>(30min)</a:t>
            </a:r>
            <a:endParaRPr sz="8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78" name="Google Shape;78;p9"/>
          <p:cNvSpPr/>
          <p:nvPr/>
        </p:nvSpPr>
        <p:spPr>
          <a:xfrm>
            <a:off x="104775" y="2619375"/>
            <a:ext cx="657300" cy="543000"/>
          </a:xfrm>
          <a:prstGeom prst="rect">
            <a:avLst/>
          </a:prstGeom>
          <a:solidFill>
            <a:srgbClr val="B6D7A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Tahoma"/>
                <a:ea typeface="Tahoma"/>
                <a:cs typeface="Tahoma"/>
                <a:sym typeface="Tahoma"/>
              </a:rPr>
              <a:t>Huddle</a:t>
            </a:r>
            <a:endParaRPr sz="800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Tahoma"/>
                <a:ea typeface="Tahoma"/>
                <a:cs typeface="Tahoma"/>
                <a:sym typeface="Tahoma"/>
              </a:rPr>
              <a:t>(30min)</a:t>
            </a:r>
            <a:endParaRPr sz="8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79" name="Google Shape;79;p9"/>
          <p:cNvSpPr/>
          <p:nvPr/>
        </p:nvSpPr>
        <p:spPr>
          <a:xfrm>
            <a:off x="180975" y="2695575"/>
            <a:ext cx="657300" cy="543000"/>
          </a:xfrm>
          <a:prstGeom prst="rect">
            <a:avLst/>
          </a:prstGeom>
          <a:solidFill>
            <a:srgbClr val="B6D7A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Tahoma"/>
                <a:ea typeface="Tahoma"/>
                <a:cs typeface="Tahoma"/>
                <a:sym typeface="Tahoma"/>
              </a:rPr>
              <a:t>Huddle</a:t>
            </a:r>
            <a:endParaRPr sz="800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Tahoma"/>
                <a:ea typeface="Tahoma"/>
                <a:cs typeface="Tahoma"/>
                <a:sym typeface="Tahoma"/>
              </a:rPr>
              <a:t>(30min)</a:t>
            </a:r>
            <a:endParaRPr sz="8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80" name="Google Shape;80;p9"/>
          <p:cNvSpPr/>
          <p:nvPr/>
        </p:nvSpPr>
        <p:spPr>
          <a:xfrm>
            <a:off x="257175" y="2771775"/>
            <a:ext cx="657300" cy="543000"/>
          </a:xfrm>
          <a:prstGeom prst="rect">
            <a:avLst/>
          </a:prstGeom>
          <a:solidFill>
            <a:srgbClr val="B6D7A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Tahoma"/>
                <a:ea typeface="Tahoma"/>
                <a:cs typeface="Tahoma"/>
                <a:sym typeface="Tahoma"/>
              </a:rPr>
              <a:t>Huddle</a:t>
            </a:r>
            <a:endParaRPr sz="800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Tahoma"/>
                <a:ea typeface="Tahoma"/>
                <a:cs typeface="Tahoma"/>
                <a:sym typeface="Tahoma"/>
              </a:rPr>
              <a:t>(30min)</a:t>
            </a:r>
            <a:endParaRPr sz="8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81" name="Google Shape;81;p9"/>
          <p:cNvSpPr/>
          <p:nvPr/>
        </p:nvSpPr>
        <p:spPr>
          <a:xfrm>
            <a:off x="333375" y="2866950"/>
            <a:ext cx="657300" cy="543000"/>
          </a:xfrm>
          <a:prstGeom prst="rect">
            <a:avLst/>
          </a:prstGeom>
          <a:solidFill>
            <a:srgbClr val="B6D7A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Tahoma"/>
                <a:ea typeface="Tahoma"/>
                <a:cs typeface="Tahoma"/>
                <a:sym typeface="Tahoma"/>
              </a:rPr>
              <a:t>Huddle</a:t>
            </a:r>
            <a:endParaRPr sz="800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Tahoma"/>
                <a:ea typeface="Tahoma"/>
                <a:cs typeface="Tahoma"/>
                <a:sym typeface="Tahoma"/>
              </a:rPr>
              <a:t>(30min)</a:t>
            </a:r>
            <a:endParaRPr sz="8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82" name="Google Shape;82;p9"/>
          <p:cNvSpPr/>
          <p:nvPr/>
        </p:nvSpPr>
        <p:spPr>
          <a:xfrm>
            <a:off x="1109625" y="2657475"/>
            <a:ext cx="705000" cy="619200"/>
          </a:xfrm>
          <a:prstGeom prst="rect">
            <a:avLst/>
          </a:prstGeom>
          <a:solidFill>
            <a:srgbClr val="9FC5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Tahoma"/>
                <a:ea typeface="Tahoma"/>
                <a:cs typeface="Tahoma"/>
                <a:sym typeface="Tahoma"/>
              </a:rPr>
              <a:t>Team meeting</a:t>
            </a:r>
            <a:endParaRPr sz="800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Tahoma"/>
                <a:ea typeface="Tahoma"/>
                <a:cs typeface="Tahoma"/>
                <a:sym typeface="Tahoma"/>
              </a:rPr>
              <a:t>(60-90 min)</a:t>
            </a:r>
            <a:endParaRPr sz="8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83" name="Google Shape;83;p9"/>
          <p:cNvSpPr/>
          <p:nvPr/>
        </p:nvSpPr>
        <p:spPr>
          <a:xfrm>
            <a:off x="1109775" y="4733775"/>
            <a:ext cx="904800" cy="2382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</p:txBody>
      </p:sp>
      <p:sp>
        <p:nvSpPr>
          <p:cNvPr id="84" name="Google Shape;84;p9"/>
          <p:cNvSpPr/>
          <p:nvPr/>
        </p:nvSpPr>
        <p:spPr>
          <a:xfrm>
            <a:off x="1185975" y="4809975"/>
            <a:ext cx="904800" cy="2382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</p:txBody>
      </p:sp>
      <p:sp>
        <p:nvSpPr>
          <p:cNvPr id="85" name="Google Shape;85;p9"/>
          <p:cNvSpPr/>
          <p:nvPr/>
        </p:nvSpPr>
        <p:spPr>
          <a:xfrm>
            <a:off x="1262175" y="4886175"/>
            <a:ext cx="904800" cy="2382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</p:txBody>
      </p:sp>
      <p:sp>
        <p:nvSpPr>
          <p:cNvPr id="86" name="Google Shape;86;p9"/>
          <p:cNvSpPr/>
          <p:nvPr/>
        </p:nvSpPr>
        <p:spPr>
          <a:xfrm>
            <a:off x="423975" y="4733775"/>
            <a:ext cx="904800" cy="2382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</p:txBody>
      </p:sp>
      <p:sp>
        <p:nvSpPr>
          <p:cNvPr id="87" name="Google Shape;87;p9"/>
          <p:cNvSpPr/>
          <p:nvPr/>
        </p:nvSpPr>
        <p:spPr>
          <a:xfrm>
            <a:off x="576375" y="4809975"/>
            <a:ext cx="904800" cy="2382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</p:txBody>
      </p:sp>
      <p:sp>
        <p:nvSpPr>
          <p:cNvPr id="88" name="Google Shape;88;p9"/>
          <p:cNvSpPr/>
          <p:nvPr/>
        </p:nvSpPr>
        <p:spPr>
          <a:xfrm>
            <a:off x="728775" y="4886175"/>
            <a:ext cx="904800" cy="2382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</p:txBody>
      </p:sp>
      <p:sp>
        <p:nvSpPr>
          <p:cNvPr id="89" name="Google Shape;89;p9"/>
          <p:cNvSpPr txBox="1"/>
          <p:nvPr/>
        </p:nvSpPr>
        <p:spPr>
          <a:xfrm>
            <a:off x="3507525" y="3761250"/>
            <a:ext cx="705000" cy="646500"/>
          </a:xfrm>
          <a:prstGeom prst="rect">
            <a:avLst/>
          </a:prstGeom>
          <a:solidFill>
            <a:srgbClr val="A4C2F4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Team </a:t>
            </a:r>
            <a:r>
              <a:rPr lang="en" sz="1000"/>
              <a:t>meeting</a:t>
            </a:r>
            <a:r>
              <a:rPr lang="en" sz="1000"/>
              <a:t> 7:30 am</a:t>
            </a:r>
            <a:endParaRPr sz="1000"/>
          </a:p>
        </p:txBody>
      </p:sp>
      <p:sp>
        <p:nvSpPr>
          <p:cNvPr id="90" name="Google Shape;90;p9"/>
          <p:cNvSpPr txBox="1"/>
          <p:nvPr/>
        </p:nvSpPr>
        <p:spPr>
          <a:xfrm>
            <a:off x="3472125" y="4407750"/>
            <a:ext cx="775800" cy="677100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LEADS coaching 8:30-9:00 am</a:t>
            </a:r>
            <a:endParaRPr sz="8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0"/>
          <p:cNvSpPr/>
          <p:nvPr/>
        </p:nvSpPr>
        <p:spPr>
          <a:xfrm>
            <a:off x="104775" y="3257550"/>
            <a:ext cx="657300" cy="543000"/>
          </a:xfrm>
          <a:prstGeom prst="rect">
            <a:avLst/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Tahoma"/>
                <a:ea typeface="Tahoma"/>
                <a:cs typeface="Tahoma"/>
                <a:sym typeface="Tahoma"/>
              </a:rPr>
              <a:t>Leads Coaching</a:t>
            </a:r>
            <a:endParaRPr sz="800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Tahoma"/>
                <a:ea typeface="Tahoma"/>
                <a:cs typeface="Tahoma"/>
                <a:sym typeface="Tahoma"/>
              </a:rPr>
              <a:t>(30min)</a:t>
            </a:r>
            <a:endParaRPr sz="8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96" name="Google Shape;96;p10"/>
          <p:cNvSpPr/>
          <p:nvPr/>
        </p:nvSpPr>
        <p:spPr>
          <a:xfrm>
            <a:off x="180975" y="3333750"/>
            <a:ext cx="657300" cy="543000"/>
          </a:xfrm>
          <a:prstGeom prst="rect">
            <a:avLst/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Tahoma"/>
                <a:ea typeface="Tahoma"/>
                <a:cs typeface="Tahoma"/>
                <a:sym typeface="Tahoma"/>
              </a:rPr>
              <a:t>Leads Coaching (30min)</a:t>
            </a:r>
            <a:endParaRPr sz="8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97" name="Google Shape;97;p10"/>
          <p:cNvSpPr/>
          <p:nvPr/>
        </p:nvSpPr>
        <p:spPr>
          <a:xfrm>
            <a:off x="257175" y="3409950"/>
            <a:ext cx="657300" cy="543000"/>
          </a:xfrm>
          <a:prstGeom prst="rect">
            <a:avLst/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Tahoma"/>
                <a:ea typeface="Tahoma"/>
                <a:cs typeface="Tahoma"/>
                <a:sym typeface="Tahoma"/>
              </a:rPr>
              <a:t>Leads Coaching</a:t>
            </a:r>
            <a:endParaRPr sz="800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Tahoma"/>
                <a:ea typeface="Tahoma"/>
                <a:cs typeface="Tahoma"/>
                <a:sym typeface="Tahoma"/>
              </a:rPr>
              <a:t>(30min)</a:t>
            </a:r>
            <a:endParaRPr sz="8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98" name="Google Shape;98;p10"/>
          <p:cNvSpPr/>
          <p:nvPr/>
        </p:nvSpPr>
        <p:spPr>
          <a:xfrm>
            <a:off x="333375" y="3486150"/>
            <a:ext cx="657300" cy="543000"/>
          </a:xfrm>
          <a:prstGeom prst="rect">
            <a:avLst/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Tahoma"/>
                <a:ea typeface="Tahoma"/>
                <a:cs typeface="Tahoma"/>
                <a:sym typeface="Tahoma"/>
              </a:rPr>
              <a:t>Leads coaching</a:t>
            </a:r>
            <a:endParaRPr sz="800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Tahoma"/>
                <a:ea typeface="Tahoma"/>
                <a:cs typeface="Tahoma"/>
                <a:sym typeface="Tahoma"/>
              </a:rPr>
              <a:t>(30min)</a:t>
            </a:r>
            <a:endParaRPr sz="8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99" name="Google Shape;99;p10"/>
          <p:cNvSpPr/>
          <p:nvPr/>
        </p:nvSpPr>
        <p:spPr>
          <a:xfrm>
            <a:off x="1133475" y="3257550"/>
            <a:ext cx="657300" cy="5430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Tahoma"/>
                <a:ea typeface="Tahoma"/>
                <a:cs typeface="Tahoma"/>
                <a:sym typeface="Tahoma"/>
              </a:rPr>
              <a:t>Driver Champion coaching</a:t>
            </a:r>
            <a:endParaRPr sz="800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Tahoma"/>
                <a:ea typeface="Tahoma"/>
                <a:cs typeface="Tahoma"/>
                <a:sym typeface="Tahoma"/>
              </a:rPr>
              <a:t>(30min)</a:t>
            </a:r>
            <a:endParaRPr sz="8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00" name="Google Shape;100;p10"/>
          <p:cNvSpPr/>
          <p:nvPr/>
        </p:nvSpPr>
        <p:spPr>
          <a:xfrm>
            <a:off x="104775" y="2466975"/>
            <a:ext cx="657300" cy="543000"/>
          </a:xfrm>
          <a:prstGeom prst="rect">
            <a:avLst/>
          </a:prstGeom>
          <a:solidFill>
            <a:srgbClr val="B6D7A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Tahoma"/>
                <a:ea typeface="Tahoma"/>
                <a:cs typeface="Tahoma"/>
                <a:sym typeface="Tahoma"/>
              </a:rPr>
              <a:t>Huddle</a:t>
            </a:r>
            <a:endParaRPr sz="800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Tahoma"/>
                <a:ea typeface="Tahoma"/>
                <a:cs typeface="Tahoma"/>
                <a:sym typeface="Tahoma"/>
              </a:rPr>
              <a:t>(30min)</a:t>
            </a:r>
            <a:endParaRPr sz="8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01" name="Google Shape;101;p10"/>
          <p:cNvSpPr/>
          <p:nvPr/>
        </p:nvSpPr>
        <p:spPr>
          <a:xfrm>
            <a:off x="180975" y="2543175"/>
            <a:ext cx="657300" cy="543000"/>
          </a:xfrm>
          <a:prstGeom prst="rect">
            <a:avLst/>
          </a:prstGeom>
          <a:solidFill>
            <a:srgbClr val="B6D7A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Tahoma"/>
                <a:ea typeface="Tahoma"/>
                <a:cs typeface="Tahoma"/>
                <a:sym typeface="Tahoma"/>
              </a:rPr>
              <a:t>Huddle</a:t>
            </a:r>
            <a:endParaRPr sz="800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Tahoma"/>
                <a:ea typeface="Tahoma"/>
                <a:cs typeface="Tahoma"/>
                <a:sym typeface="Tahoma"/>
              </a:rPr>
              <a:t>(30min)</a:t>
            </a:r>
            <a:endParaRPr sz="8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02" name="Google Shape;102;p10"/>
          <p:cNvSpPr/>
          <p:nvPr/>
        </p:nvSpPr>
        <p:spPr>
          <a:xfrm>
            <a:off x="257175" y="2619375"/>
            <a:ext cx="657300" cy="543000"/>
          </a:xfrm>
          <a:prstGeom prst="rect">
            <a:avLst/>
          </a:prstGeom>
          <a:solidFill>
            <a:srgbClr val="B6D7A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Tahoma"/>
                <a:ea typeface="Tahoma"/>
                <a:cs typeface="Tahoma"/>
                <a:sym typeface="Tahoma"/>
              </a:rPr>
              <a:t>Huddle</a:t>
            </a:r>
            <a:endParaRPr sz="800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Tahoma"/>
                <a:ea typeface="Tahoma"/>
                <a:cs typeface="Tahoma"/>
                <a:sym typeface="Tahoma"/>
              </a:rPr>
              <a:t>(30min)</a:t>
            </a:r>
            <a:endParaRPr sz="8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03" name="Google Shape;103;p10"/>
          <p:cNvSpPr/>
          <p:nvPr/>
        </p:nvSpPr>
        <p:spPr>
          <a:xfrm>
            <a:off x="333375" y="2695575"/>
            <a:ext cx="657300" cy="543000"/>
          </a:xfrm>
          <a:prstGeom prst="rect">
            <a:avLst/>
          </a:prstGeom>
          <a:solidFill>
            <a:srgbClr val="B6D7A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Tahoma"/>
                <a:ea typeface="Tahoma"/>
                <a:cs typeface="Tahoma"/>
                <a:sym typeface="Tahoma"/>
              </a:rPr>
              <a:t>Huddle</a:t>
            </a:r>
            <a:endParaRPr sz="800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Tahoma"/>
                <a:ea typeface="Tahoma"/>
                <a:cs typeface="Tahoma"/>
                <a:sym typeface="Tahoma"/>
              </a:rPr>
              <a:t>(30min)</a:t>
            </a:r>
            <a:endParaRPr sz="8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04" name="Google Shape;104;p10"/>
          <p:cNvSpPr/>
          <p:nvPr/>
        </p:nvSpPr>
        <p:spPr>
          <a:xfrm>
            <a:off x="1057275" y="2466975"/>
            <a:ext cx="705000" cy="619200"/>
          </a:xfrm>
          <a:prstGeom prst="rect">
            <a:avLst/>
          </a:prstGeom>
          <a:solidFill>
            <a:srgbClr val="9FC5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Tahoma"/>
                <a:ea typeface="Tahoma"/>
                <a:cs typeface="Tahoma"/>
                <a:sym typeface="Tahoma"/>
              </a:rPr>
              <a:t>Team meeting</a:t>
            </a:r>
            <a:endParaRPr sz="800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Tahoma"/>
                <a:ea typeface="Tahoma"/>
                <a:cs typeface="Tahoma"/>
                <a:sym typeface="Tahoma"/>
              </a:rPr>
              <a:t>(60-90 min)</a:t>
            </a:r>
            <a:endParaRPr sz="8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05" name="Google Shape;105;p10"/>
          <p:cNvSpPr/>
          <p:nvPr/>
        </p:nvSpPr>
        <p:spPr>
          <a:xfrm>
            <a:off x="1109775" y="4733775"/>
            <a:ext cx="904800" cy="2382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</p:txBody>
      </p:sp>
      <p:sp>
        <p:nvSpPr>
          <p:cNvPr id="106" name="Google Shape;106;p10"/>
          <p:cNvSpPr/>
          <p:nvPr/>
        </p:nvSpPr>
        <p:spPr>
          <a:xfrm>
            <a:off x="1185975" y="4809975"/>
            <a:ext cx="904800" cy="2382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</p:txBody>
      </p:sp>
      <p:sp>
        <p:nvSpPr>
          <p:cNvPr id="107" name="Google Shape;107;p10"/>
          <p:cNvSpPr/>
          <p:nvPr/>
        </p:nvSpPr>
        <p:spPr>
          <a:xfrm>
            <a:off x="1262175" y="4886175"/>
            <a:ext cx="904800" cy="2382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</p:txBody>
      </p:sp>
      <p:sp>
        <p:nvSpPr>
          <p:cNvPr id="108" name="Google Shape;108;p10"/>
          <p:cNvSpPr/>
          <p:nvPr/>
        </p:nvSpPr>
        <p:spPr>
          <a:xfrm>
            <a:off x="423975" y="4733775"/>
            <a:ext cx="904800" cy="2382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</p:txBody>
      </p:sp>
      <p:sp>
        <p:nvSpPr>
          <p:cNvPr id="109" name="Google Shape;109;p10"/>
          <p:cNvSpPr/>
          <p:nvPr/>
        </p:nvSpPr>
        <p:spPr>
          <a:xfrm>
            <a:off x="576375" y="4809975"/>
            <a:ext cx="904800" cy="2382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</p:txBody>
      </p:sp>
      <p:sp>
        <p:nvSpPr>
          <p:cNvPr id="110" name="Google Shape;110;p10"/>
          <p:cNvSpPr/>
          <p:nvPr/>
        </p:nvSpPr>
        <p:spPr>
          <a:xfrm>
            <a:off x="728775" y="4886175"/>
            <a:ext cx="904800" cy="2382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</p:txBody>
      </p:sp>
      <p:sp>
        <p:nvSpPr>
          <p:cNvPr id="111" name="Google Shape;111;p10"/>
          <p:cNvSpPr txBox="1"/>
          <p:nvPr/>
        </p:nvSpPr>
        <p:spPr>
          <a:xfrm>
            <a:off x="4153500" y="1175400"/>
            <a:ext cx="837000" cy="646500"/>
          </a:xfrm>
          <a:prstGeom prst="rect">
            <a:avLst/>
          </a:prstGeom>
          <a:solidFill>
            <a:srgbClr val="A4C2F4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Team meeting 7:30 am</a:t>
            </a:r>
            <a:endParaRPr sz="1000"/>
          </a:p>
        </p:txBody>
      </p:sp>
      <p:sp>
        <p:nvSpPr>
          <p:cNvPr id="112" name="Google Shape;112;p10"/>
          <p:cNvSpPr txBox="1"/>
          <p:nvPr/>
        </p:nvSpPr>
        <p:spPr>
          <a:xfrm>
            <a:off x="3189600" y="1896675"/>
            <a:ext cx="837000" cy="646500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LEAD </a:t>
            </a:r>
            <a:r>
              <a:rPr lang="en" sz="1000"/>
              <a:t>meeting 8:30 am</a:t>
            </a:r>
            <a:endParaRPr sz="1000"/>
          </a:p>
        </p:txBody>
      </p:sp>
      <p:sp>
        <p:nvSpPr>
          <p:cNvPr id="113" name="Google Shape;113;p10"/>
          <p:cNvSpPr txBox="1"/>
          <p:nvPr/>
        </p:nvSpPr>
        <p:spPr>
          <a:xfrm>
            <a:off x="3257375" y="3486150"/>
            <a:ext cx="837000" cy="646500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LEAD </a:t>
            </a:r>
            <a:r>
              <a:rPr lang="en" sz="1000"/>
              <a:t>meeting 8:30 am</a:t>
            </a:r>
            <a:endParaRPr sz="1000"/>
          </a:p>
        </p:txBody>
      </p:sp>
      <p:sp>
        <p:nvSpPr>
          <p:cNvPr id="114" name="Google Shape;114;p10"/>
          <p:cNvSpPr txBox="1"/>
          <p:nvPr/>
        </p:nvSpPr>
        <p:spPr>
          <a:xfrm>
            <a:off x="3257375" y="4401675"/>
            <a:ext cx="837000" cy="646500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LEAD </a:t>
            </a:r>
            <a:r>
              <a:rPr lang="en" sz="1000"/>
              <a:t>meeting 8:30 am</a:t>
            </a:r>
            <a:endParaRPr sz="1000"/>
          </a:p>
        </p:txBody>
      </p:sp>
      <p:sp>
        <p:nvSpPr>
          <p:cNvPr id="115" name="Google Shape;115;p10"/>
          <p:cNvSpPr txBox="1"/>
          <p:nvPr/>
        </p:nvSpPr>
        <p:spPr>
          <a:xfrm>
            <a:off x="5218700" y="1100175"/>
            <a:ext cx="761700" cy="677100"/>
          </a:xfrm>
          <a:prstGeom prst="rect">
            <a:avLst/>
          </a:prstGeom>
          <a:solidFill>
            <a:srgbClr val="F4CCCC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Initial </a:t>
            </a:r>
            <a:r>
              <a:rPr lang="en" sz="800"/>
              <a:t>Champion Meeting: 11:15-11:50</a:t>
            </a:r>
            <a:endParaRPr sz="800"/>
          </a:p>
        </p:txBody>
      </p:sp>
      <p:sp>
        <p:nvSpPr>
          <p:cNvPr id="116" name="Google Shape;116;p10"/>
          <p:cNvSpPr txBox="1"/>
          <p:nvPr/>
        </p:nvSpPr>
        <p:spPr>
          <a:xfrm>
            <a:off x="5218700" y="1942275"/>
            <a:ext cx="761700" cy="677100"/>
          </a:xfrm>
          <a:prstGeom prst="rect">
            <a:avLst/>
          </a:prstGeom>
          <a:solidFill>
            <a:srgbClr val="F4CCCC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Champion Meeting Period 2: 9:02-10:13</a:t>
            </a:r>
            <a:endParaRPr sz="800"/>
          </a:p>
        </p:txBody>
      </p:sp>
      <p:sp>
        <p:nvSpPr>
          <p:cNvPr id="117" name="Google Shape;117;p10"/>
          <p:cNvSpPr txBox="1"/>
          <p:nvPr/>
        </p:nvSpPr>
        <p:spPr>
          <a:xfrm>
            <a:off x="5246875" y="2695575"/>
            <a:ext cx="761700" cy="461700"/>
          </a:xfrm>
          <a:prstGeom prst="rect">
            <a:avLst/>
          </a:prstGeom>
          <a:solidFill>
            <a:srgbClr val="F4CCCC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/>
              <a:t>Champion Meeting Period 2: 9:02-10:13</a:t>
            </a:r>
            <a:endParaRPr sz="600"/>
          </a:p>
        </p:txBody>
      </p:sp>
      <p:sp>
        <p:nvSpPr>
          <p:cNvPr id="118" name="Google Shape;118;p10"/>
          <p:cNvSpPr txBox="1"/>
          <p:nvPr/>
        </p:nvSpPr>
        <p:spPr>
          <a:xfrm>
            <a:off x="5275125" y="3448875"/>
            <a:ext cx="761700" cy="461700"/>
          </a:xfrm>
          <a:prstGeom prst="rect">
            <a:avLst/>
          </a:prstGeom>
          <a:solidFill>
            <a:srgbClr val="F4CCCC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/>
              <a:t>Champion Meeting Period 2: 9:02-10:13</a:t>
            </a:r>
            <a:endParaRPr sz="600"/>
          </a:p>
        </p:txBody>
      </p:sp>
      <p:sp>
        <p:nvSpPr>
          <p:cNvPr id="119" name="Google Shape;119;p10"/>
          <p:cNvSpPr txBox="1"/>
          <p:nvPr/>
        </p:nvSpPr>
        <p:spPr>
          <a:xfrm>
            <a:off x="5260975" y="4401675"/>
            <a:ext cx="761700" cy="461700"/>
          </a:xfrm>
          <a:prstGeom prst="rect">
            <a:avLst/>
          </a:prstGeom>
          <a:solidFill>
            <a:srgbClr val="F4CCCC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/>
              <a:t>Champion Meeting Period 2: 9:02-10:13</a:t>
            </a:r>
            <a:endParaRPr sz="6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1"/>
          <p:cNvSpPr/>
          <p:nvPr/>
        </p:nvSpPr>
        <p:spPr>
          <a:xfrm>
            <a:off x="104775" y="3257550"/>
            <a:ext cx="657300" cy="543000"/>
          </a:xfrm>
          <a:prstGeom prst="rect">
            <a:avLst/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Tahoma"/>
                <a:ea typeface="Tahoma"/>
                <a:cs typeface="Tahoma"/>
                <a:sym typeface="Tahoma"/>
              </a:rPr>
              <a:t>Leads Coaching</a:t>
            </a:r>
            <a:endParaRPr sz="800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Tahoma"/>
                <a:ea typeface="Tahoma"/>
                <a:cs typeface="Tahoma"/>
                <a:sym typeface="Tahoma"/>
              </a:rPr>
              <a:t>(30min)</a:t>
            </a:r>
            <a:endParaRPr sz="8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5" name="Google Shape;125;p11"/>
          <p:cNvSpPr/>
          <p:nvPr/>
        </p:nvSpPr>
        <p:spPr>
          <a:xfrm>
            <a:off x="180975" y="3333750"/>
            <a:ext cx="657300" cy="543000"/>
          </a:xfrm>
          <a:prstGeom prst="rect">
            <a:avLst/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Tahoma"/>
                <a:ea typeface="Tahoma"/>
                <a:cs typeface="Tahoma"/>
                <a:sym typeface="Tahoma"/>
              </a:rPr>
              <a:t>Leads Coaching (30min)</a:t>
            </a:r>
            <a:endParaRPr sz="8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6" name="Google Shape;126;p11"/>
          <p:cNvSpPr/>
          <p:nvPr/>
        </p:nvSpPr>
        <p:spPr>
          <a:xfrm>
            <a:off x="257175" y="3409950"/>
            <a:ext cx="657300" cy="543000"/>
          </a:xfrm>
          <a:prstGeom prst="rect">
            <a:avLst/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Tahoma"/>
                <a:ea typeface="Tahoma"/>
                <a:cs typeface="Tahoma"/>
                <a:sym typeface="Tahoma"/>
              </a:rPr>
              <a:t>Leads Coaching</a:t>
            </a:r>
            <a:endParaRPr sz="800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Tahoma"/>
                <a:ea typeface="Tahoma"/>
                <a:cs typeface="Tahoma"/>
                <a:sym typeface="Tahoma"/>
              </a:rPr>
              <a:t>(30min)</a:t>
            </a:r>
            <a:endParaRPr sz="8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7" name="Google Shape;127;p11"/>
          <p:cNvSpPr/>
          <p:nvPr/>
        </p:nvSpPr>
        <p:spPr>
          <a:xfrm>
            <a:off x="333375" y="3486150"/>
            <a:ext cx="657300" cy="543000"/>
          </a:xfrm>
          <a:prstGeom prst="rect">
            <a:avLst/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Tahoma"/>
                <a:ea typeface="Tahoma"/>
                <a:cs typeface="Tahoma"/>
                <a:sym typeface="Tahoma"/>
              </a:rPr>
              <a:t>Leads coaching</a:t>
            </a:r>
            <a:endParaRPr sz="800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Tahoma"/>
                <a:ea typeface="Tahoma"/>
                <a:cs typeface="Tahoma"/>
                <a:sym typeface="Tahoma"/>
              </a:rPr>
              <a:t>(30min)</a:t>
            </a:r>
            <a:endParaRPr sz="8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8" name="Google Shape;128;p11"/>
          <p:cNvSpPr/>
          <p:nvPr/>
        </p:nvSpPr>
        <p:spPr>
          <a:xfrm>
            <a:off x="1133475" y="3257550"/>
            <a:ext cx="657300" cy="543000"/>
          </a:xfrm>
          <a:prstGeom prst="rect">
            <a:avLst/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Tahoma"/>
                <a:ea typeface="Tahoma"/>
                <a:cs typeface="Tahoma"/>
                <a:sym typeface="Tahoma"/>
              </a:rPr>
              <a:t>Driver Champion coaching</a:t>
            </a:r>
            <a:endParaRPr sz="800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Tahoma"/>
                <a:ea typeface="Tahoma"/>
                <a:cs typeface="Tahoma"/>
                <a:sym typeface="Tahoma"/>
              </a:rPr>
              <a:t>(30min)</a:t>
            </a:r>
            <a:endParaRPr sz="8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9" name="Google Shape;129;p11"/>
          <p:cNvSpPr/>
          <p:nvPr/>
        </p:nvSpPr>
        <p:spPr>
          <a:xfrm>
            <a:off x="104775" y="2466975"/>
            <a:ext cx="657300" cy="543000"/>
          </a:xfrm>
          <a:prstGeom prst="rect">
            <a:avLst/>
          </a:prstGeom>
          <a:solidFill>
            <a:srgbClr val="B6D7A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Tahoma"/>
                <a:ea typeface="Tahoma"/>
                <a:cs typeface="Tahoma"/>
                <a:sym typeface="Tahoma"/>
              </a:rPr>
              <a:t>Huddle</a:t>
            </a:r>
            <a:endParaRPr sz="800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Tahoma"/>
                <a:ea typeface="Tahoma"/>
                <a:cs typeface="Tahoma"/>
                <a:sym typeface="Tahoma"/>
              </a:rPr>
              <a:t>(30min)</a:t>
            </a:r>
            <a:endParaRPr sz="8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30" name="Google Shape;130;p11"/>
          <p:cNvSpPr/>
          <p:nvPr/>
        </p:nvSpPr>
        <p:spPr>
          <a:xfrm>
            <a:off x="180975" y="2543175"/>
            <a:ext cx="657300" cy="543000"/>
          </a:xfrm>
          <a:prstGeom prst="rect">
            <a:avLst/>
          </a:prstGeom>
          <a:solidFill>
            <a:srgbClr val="B6D7A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Tahoma"/>
                <a:ea typeface="Tahoma"/>
                <a:cs typeface="Tahoma"/>
                <a:sym typeface="Tahoma"/>
              </a:rPr>
              <a:t>Huddle</a:t>
            </a:r>
            <a:endParaRPr sz="800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Tahoma"/>
                <a:ea typeface="Tahoma"/>
                <a:cs typeface="Tahoma"/>
                <a:sym typeface="Tahoma"/>
              </a:rPr>
              <a:t>(30min)</a:t>
            </a:r>
            <a:endParaRPr sz="8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31" name="Google Shape;131;p11"/>
          <p:cNvSpPr/>
          <p:nvPr/>
        </p:nvSpPr>
        <p:spPr>
          <a:xfrm>
            <a:off x="257175" y="2619375"/>
            <a:ext cx="657300" cy="543000"/>
          </a:xfrm>
          <a:prstGeom prst="rect">
            <a:avLst/>
          </a:prstGeom>
          <a:solidFill>
            <a:srgbClr val="B6D7A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Tahoma"/>
                <a:ea typeface="Tahoma"/>
                <a:cs typeface="Tahoma"/>
                <a:sym typeface="Tahoma"/>
              </a:rPr>
              <a:t>Huddle</a:t>
            </a:r>
            <a:endParaRPr sz="800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Tahoma"/>
                <a:ea typeface="Tahoma"/>
                <a:cs typeface="Tahoma"/>
                <a:sym typeface="Tahoma"/>
              </a:rPr>
              <a:t>(30min)</a:t>
            </a:r>
            <a:endParaRPr sz="8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32" name="Google Shape;132;p11"/>
          <p:cNvSpPr/>
          <p:nvPr/>
        </p:nvSpPr>
        <p:spPr>
          <a:xfrm>
            <a:off x="333375" y="2695575"/>
            <a:ext cx="657300" cy="543000"/>
          </a:xfrm>
          <a:prstGeom prst="rect">
            <a:avLst/>
          </a:prstGeom>
          <a:solidFill>
            <a:srgbClr val="B6D7A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Tahoma"/>
                <a:ea typeface="Tahoma"/>
                <a:cs typeface="Tahoma"/>
                <a:sym typeface="Tahoma"/>
              </a:rPr>
              <a:t>Huddle</a:t>
            </a:r>
            <a:endParaRPr sz="800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Tahoma"/>
                <a:ea typeface="Tahoma"/>
                <a:cs typeface="Tahoma"/>
                <a:sym typeface="Tahoma"/>
              </a:rPr>
              <a:t>(30min)</a:t>
            </a:r>
            <a:endParaRPr sz="8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33" name="Google Shape;133;p11"/>
          <p:cNvSpPr/>
          <p:nvPr/>
        </p:nvSpPr>
        <p:spPr>
          <a:xfrm>
            <a:off x="1057275" y="2466975"/>
            <a:ext cx="705000" cy="619200"/>
          </a:xfrm>
          <a:prstGeom prst="rect">
            <a:avLst/>
          </a:prstGeom>
          <a:solidFill>
            <a:srgbClr val="9FC5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Tahoma"/>
                <a:ea typeface="Tahoma"/>
                <a:cs typeface="Tahoma"/>
                <a:sym typeface="Tahoma"/>
              </a:rPr>
              <a:t>Team meeting</a:t>
            </a:r>
            <a:endParaRPr sz="800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Tahoma"/>
                <a:ea typeface="Tahoma"/>
                <a:cs typeface="Tahoma"/>
                <a:sym typeface="Tahoma"/>
              </a:rPr>
              <a:t>(60-90 min)</a:t>
            </a:r>
            <a:endParaRPr sz="8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34" name="Google Shape;134;p11"/>
          <p:cNvSpPr/>
          <p:nvPr/>
        </p:nvSpPr>
        <p:spPr>
          <a:xfrm>
            <a:off x="1109775" y="4733775"/>
            <a:ext cx="904800" cy="2382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</p:txBody>
      </p:sp>
      <p:sp>
        <p:nvSpPr>
          <p:cNvPr id="135" name="Google Shape;135;p11"/>
          <p:cNvSpPr/>
          <p:nvPr/>
        </p:nvSpPr>
        <p:spPr>
          <a:xfrm>
            <a:off x="1185975" y="4809975"/>
            <a:ext cx="904800" cy="2382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</p:txBody>
      </p:sp>
      <p:sp>
        <p:nvSpPr>
          <p:cNvPr id="136" name="Google Shape;136;p11"/>
          <p:cNvSpPr/>
          <p:nvPr/>
        </p:nvSpPr>
        <p:spPr>
          <a:xfrm>
            <a:off x="1262175" y="4886175"/>
            <a:ext cx="904800" cy="2382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</p:txBody>
      </p:sp>
      <p:sp>
        <p:nvSpPr>
          <p:cNvPr id="137" name="Google Shape;137;p11"/>
          <p:cNvSpPr/>
          <p:nvPr/>
        </p:nvSpPr>
        <p:spPr>
          <a:xfrm>
            <a:off x="423975" y="4733775"/>
            <a:ext cx="904800" cy="2382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</p:txBody>
      </p:sp>
      <p:sp>
        <p:nvSpPr>
          <p:cNvPr id="138" name="Google Shape;138;p11"/>
          <p:cNvSpPr/>
          <p:nvPr/>
        </p:nvSpPr>
        <p:spPr>
          <a:xfrm>
            <a:off x="576375" y="4809975"/>
            <a:ext cx="904800" cy="2382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</p:txBody>
      </p:sp>
      <p:sp>
        <p:nvSpPr>
          <p:cNvPr id="139" name="Google Shape;139;p11"/>
          <p:cNvSpPr/>
          <p:nvPr/>
        </p:nvSpPr>
        <p:spPr>
          <a:xfrm>
            <a:off x="728775" y="4886175"/>
            <a:ext cx="904800" cy="2382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</p:txBody>
      </p:sp>
      <p:sp>
        <p:nvSpPr>
          <p:cNvPr id="140" name="Google Shape;140;p11"/>
          <p:cNvSpPr txBox="1"/>
          <p:nvPr/>
        </p:nvSpPr>
        <p:spPr>
          <a:xfrm>
            <a:off x="4250225" y="1972875"/>
            <a:ext cx="837000" cy="646500"/>
          </a:xfrm>
          <a:prstGeom prst="rect">
            <a:avLst/>
          </a:prstGeom>
          <a:solidFill>
            <a:srgbClr val="A4C2F4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Team meeting 7:30 am</a:t>
            </a:r>
            <a:endParaRPr sz="1000"/>
          </a:p>
        </p:txBody>
      </p:sp>
      <p:sp>
        <p:nvSpPr>
          <p:cNvPr id="141" name="Google Shape;141;p11"/>
          <p:cNvSpPr txBox="1"/>
          <p:nvPr/>
        </p:nvSpPr>
        <p:spPr>
          <a:xfrm>
            <a:off x="3246025" y="2763450"/>
            <a:ext cx="837000" cy="646500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LEAD </a:t>
            </a:r>
            <a:r>
              <a:rPr lang="en" sz="1000"/>
              <a:t>meeting 8:30 am</a:t>
            </a:r>
            <a:endParaRPr sz="1000"/>
          </a:p>
        </p:txBody>
      </p:sp>
      <p:sp>
        <p:nvSpPr>
          <p:cNvPr id="142" name="Google Shape;142;p11"/>
          <p:cNvSpPr txBox="1"/>
          <p:nvPr/>
        </p:nvSpPr>
        <p:spPr>
          <a:xfrm>
            <a:off x="3246025" y="2250075"/>
            <a:ext cx="837000" cy="369300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/>
              <a:t>LEAD Meeting 8</a:t>
            </a:r>
            <a:r>
              <a:rPr lang="en" sz="600"/>
              <a:t>:30 am</a:t>
            </a:r>
            <a:endParaRPr sz="600"/>
          </a:p>
        </p:txBody>
      </p:sp>
      <p:sp>
        <p:nvSpPr>
          <p:cNvPr id="143" name="Google Shape;143;p11"/>
          <p:cNvSpPr txBox="1"/>
          <p:nvPr/>
        </p:nvSpPr>
        <p:spPr>
          <a:xfrm>
            <a:off x="3246025" y="3554025"/>
            <a:ext cx="837000" cy="646500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LEAD </a:t>
            </a:r>
            <a:r>
              <a:rPr lang="en" sz="1000"/>
              <a:t>meeting 8:30 am</a:t>
            </a:r>
            <a:endParaRPr sz="1000"/>
          </a:p>
        </p:txBody>
      </p:sp>
      <p:sp>
        <p:nvSpPr>
          <p:cNvPr id="144" name="Google Shape;144;p11"/>
          <p:cNvSpPr txBox="1"/>
          <p:nvPr/>
        </p:nvSpPr>
        <p:spPr>
          <a:xfrm>
            <a:off x="3246025" y="4401675"/>
            <a:ext cx="837000" cy="646500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LEAD </a:t>
            </a:r>
            <a:r>
              <a:rPr lang="en" sz="1000"/>
              <a:t>meeting 8:30 am</a:t>
            </a:r>
            <a:endParaRPr sz="1000"/>
          </a:p>
        </p:txBody>
      </p:sp>
      <p:sp>
        <p:nvSpPr>
          <p:cNvPr id="145" name="Google Shape;145;p11"/>
          <p:cNvSpPr txBox="1"/>
          <p:nvPr/>
        </p:nvSpPr>
        <p:spPr>
          <a:xfrm>
            <a:off x="5275125" y="3646425"/>
            <a:ext cx="761700" cy="461700"/>
          </a:xfrm>
          <a:prstGeom prst="rect">
            <a:avLst/>
          </a:prstGeom>
          <a:solidFill>
            <a:srgbClr val="F4CCCC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/>
              <a:t>Champion Meeting Period 2: 9:02-10:13</a:t>
            </a:r>
            <a:endParaRPr sz="600"/>
          </a:p>
        </p:txBody>
      </p:sp>
      <p:sp>
        <p:nvSpPr>
          <p:cNvPr id="146" name="Google Shape;146;p11"/>
          <p:cNvSpPr txBox="1"/>
          <p:nvPr/>
        </p:nvSpPr>
        <p:spPr>
          <a:xfrm>
            <a:off x="5254425" y="1972875"/>
            <a:ext cx="761700" cy="461700"/>
          </a:xfrm>
          <a:prstGeom prst="rect">
            <a:avLst/>
          </a:prstGeom>
          <a:solidFill>
            <a:srgbClr val="F4CCCC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/>
              <a:t>Champion Meeting Period 2: 9:02-10:13</a:t>
            </a:r>
            <a:endParaRPr sz="600"/>
          </a:p>
        </p:txBody>
      </p:sp>
      <p:sp>
        <p:nvSpPr>
          <p:cNvPr id="147" name="Google Shape;147;p11"/>
          <p:cNvSpPr txBox="1"/>
          <p:nvPr/>
        </p:nvSpPr>
        <p:spPr>
          <a:xfrm>
            <a:off x="5238275" y="4494075"/>
            <a:ext cx="761700" cy="461700"/>
          </a:xfrm>
          <a:prstGeom prst="rect">
            <a:avLst/>
          </a:prstGeom>
          <a:solidFill>
            <a:srgbClr val="F4CCCC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/>
              <a:t>Champion Meeting Period 2: 9:02-10:13</a:t>
            </a:r>
            <a:endParaRPr sz="6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2"/>
          <p:cNvSpPr/>
          <p:nvPr/>
        </p:nvSpPr>
        <p:spPr>
          <a:xfrm>
            <a:off x="104775" y="3257550"/>
            <a:ext cx="657300" cy="543000"/>
          </a:xfrm>
          <a:prstGeom prst="rect">
            <a:avLst/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Tahoma"/>
                <a:ea typeface="Tahoma"/>
                <a:cs typeface="Tahoma"/>
                <a:sym typeface="Tahoma"/>
              </a:rPr>
              <a:t>Leads Coaching</a:t>
            </a:r>
            <a:endParaRPr sz="800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Tahoma"/>
                <a:ea typeface="Tahoma"/>
                <a:cs typeface="Tahoma"/>
                <a:sym typeface="Tahoma"/>
              </a:rPr>
              <a:t>(30min)</a:t>
            </a:r>
            <a:endParaRPr sz="8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53" name="Google Shape;153;p12"/>
          <p:cNvSpPr/>
          <p:nvPr/>
        </p:nvSpPr>
        <p:spPr>
          <a:xfrm>
            <a:off x="180975" y="3333750"/>
            <a:ext cx="657300" cy="543000"/>
          </a:xfrm>
          <a:prstGeom prst="rect">
            <a:avLst/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Tahoma"/>
                <a:ea typeface="Tahoma"/>
                <a:cs typeface="Tahoma"/>
                <a:sym typeface="Tahoma"/>
              </a:rPr>
              <a:t>Leads Coaching (30min)</a:t>
            </a:r>
            <a:endParaRPr sz="8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54" name="Google Shape;154;p12"/>
          <p:cNvSpPr/>
          <p:nvPr/>
        </p:nvSpPr>
        <p:spPr>
          <a:xfrm>
            <a:off x="257175" y="3409950"/>
            <a:ext cx="657300" cy="543000"/>
          </a:xfrm>
          <a:prstGeom prst="rect">
            <a:avLst/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Tahoma"/>
                <a:ea typeface="Tahoma"/>
                <a:cs typeface="Tahoma"/>
                <a:sym typeface="Tahoma"/>
              </a:rPr>
              <a:t>Leads Coaching</a:t>
            </a:r>
            <a:endParaRPr sz="800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Tahoma"/>
                <a:ea typeface="Tahoma"/>
                <a:cs typeface="Tahoma"/>
                <a:sym typeface="Tahoma"/>
              </a:rPr>
              <a:t>(30min)</a:t>
            </a:r>
            <a:endParaRPr sz="8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55" name="Google Shape;155;p12"/>
          <p:cNvSpPr/>
          <p:nvPr/>
        </p:nvSpPr>
        <p:spPr>
          <a:xfrm>
            <a:off x="333375" y="3486150"/>
            <a:ext cx="657300" cy="543000"/>
          </a:xfrm>
          <a:prstGeom prst="rect">
            <a:avLst/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Tahoma"/>
                <a:ea typeface="Tahoma"/>
                <a:cs typeface="Tahoma"/>
                <a:sym typeface="Tahoma"/>
              </a:rPr>
              <a:t>Leads coaching</a:t>
            </a:r>
            <a:endParaRPr sz="800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Tahoma"/>
                <a:ea typeface="Tahoma"/>
                <a:cs typeface="Tahoma"/>
                <a:sym typeface="Tahoma"/>
              </a:rPr>
              <a:t>(30min)</a:t>
            </a:r>
            <a:endParaRPr sz="8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56" name="Google Shape;156;p12"/>
          <p:cNvSpPr/>
          <p:nvPr/>
        </p:nvSpPr>
        <p:spPr>
          <a:xfrm>
            <a:off x="1133475" y="3257550"/>
            <a:ext cx="657300" cy="543000"/>
          </a:xfrm>
          <a:prstGeom prst="rect">
            <a:avLst/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Tahoma"/>
                <a:ea typeface="Tahoma"/>
                <a:cs typeface="Tahoma"/>
                <a:sym typeface="Tahoma"/>
              </a:rPr>
              <a:t>Driver Champion coaching</a:t>
            </a:r>
            <a:endParaRPr sz="800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Tahoma"/>
                <a:ea typeface="Tahoma"/>
                <a:cs typeface="Tahoma"/>
                <a:sym typeface="Tahoma"/>
              </a:rPr>
              <a:t>(30min)</a:t>
            </a:r>
            <a:endParaRPr sz="8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57" name="Google Shape;157;p12"/>
          <p:cNvSpPr/>
          <p:nvPr/>
        </p:nvSpPr>
        <p:spPr>
          <a:xfrm>
            <a:off x="104775" y="2466975"/>
            <a:ext cx="657300" cy="543000"/>
          </a:xfrm>
          <a:prstGeom prst="rect">
            <a:avLst/>
          </a:prstGeom>
          <a:solidFill>
            <a:srgbClr val="B6D7A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Tahoma"/>
                <a:ea typeface="Tahoma"/>
                <a:cs typeface="Tahoma"/>
                <a:sym typeface="Tahoma"/>
              </a:rPr>
              <a:t>Huddle</a:t>
            </a:r>
            <a:endParaRPr sz="800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Tahoma"/>
                <a:ea typeface="Tahoma"/>
                <a:cs typeface="Tahoma"/>
                <a:sym typeface="Tahoma"/>
              </a:rPr>
              <a:t>(30min)</a:t>
            </a:r>
            <a:endParaRPr sz="8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58" name="Google Shape;158;p12"/>
          <p:cNvSpPr/>
          <p:nvPr/>
        </p:nvSpPr>
        <p:spPr>
          <a:xfrm>
            <a:off x="180975" y="2543175"/>
            <a:ext cx="657300" cy="543000"/>
          </a:xfrm>
          <a:prstGeom prst="rect">
            <a:avLst/>
          </a:prstGeom>
          <a:solidFill>
            <a:srgbClr val="B6D7A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Tahoma"/>
                <a:ea typeface="Tahoma"/>
                <a:cs typeface="Tahoma"/>
                <a:sym typeface="Tahoma"/>
              </a:rPr>
              <a:t>Huddle</a:t>
            </a:r>
            <a:endParaRPr sz="800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Tahoma"/>
                <a:ea typeface="Tahoma"/>
                <a:cs typeface="Tahoma"/>
                <a:sym typeface="Tahoma"/>
              </a:rPr>
              <a:t>(30min)</a:t>
            </a:r>
            <a:endParaRPr sz="8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59" name="Google Shape;159;p12"/>
          <p:cNvSpPr/>
          <p:nvPr/>
        </p:nvSpPr>
        <p:spPr>
          <a:xfrm>
            <a:off x="257175" y="2619375"/>
            <a:ext cx="657300" cy="543000"/>
          </a:xfrm>
          <a:prstGeom prst="rect">
            <a:avLst/>
          </a:prstGeom>
          <a:solidFill>
            <a:srgbClr val="B6D7A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Tahoma"/>
                <a:ea typeface="Tahoma"/>
                <a:cs typeface="Tahoma"/>
                <a:sym typeface="Tahoma"/>
              </a:rPr>
              <a:t>Huddle</a:t>
            </a:r>
            <a:endParaRPr sz="800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Tahoma"/>
                <a:ea typeface="Tahoma"/>
                <a:cs typeface="Tahoma"/>
                <a:sym typeface="Tahoma"/>
              </a:rPr>
              <a:t>(30min)</a:t>
            </a:r>
            <a:endParaRPr sz="8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60" name="Google Shape;160;p12"/>
          <p:cNvSpPr/>
          <p:nvPr/>
        </p:nvSpPr>
        <p:spPr>
          <a:xfrm>
            <a:off x="333375" y="2695575"/>
            <a:ext cx="657300" cy="543000"/>
          </a:xfrm>
          <a:prstGeom prst="rect">
            <a:avLst/>
          </a:prstGeom>
          <a:solidFill>
            <a:srgbClr val="B6D7A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Tahoma"/>
                <a:ea typeface="Tahoma"/>
                <a:cs typeface="Tahoma"/>
                <a:sym typeface="Tahoma"/>
              </a:rPr>
              <a:t>Huddle</a:t>
            </a:r>
            <a:endParaRPr sz="800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Tahoma"/>
                <a:ea typeface="Tahoma"/>
                <a:cs typeface="Tahoma"/>
                <a:sym typeface="Tahoma"/>
              </a:rPr>
              <a:t>(30min)</a:t>
            </a:r>
            <a:endParaRPr sz="8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61" name="Google Shape;161;p12"/>
          <p:cNvSpPr/>
          <p:nvPr/>
        </p:nvSpPr>
        <p:spPr>
          <a:xfrm>
            <a:off x="1057275" y="2466975"/>
            <a:ext cx="705000" cy="619200"/>
          </a:xfrm>
          <a:prstGeom prst="rect">
            <a:avLst/>
          </a:prstGeom>
          <a:solidFill>
            <a:srgbClr val="9FC5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Tahoma"/>
                <a:ea typeface="Tahoma"/>
                <a:cs typeface="Tahoma"/>
                <a:sym typeface="Tahoma"/>
              </a:rPr>
              <a:t>Team meeting</a:t>
            </a:r>
            <a:endParaRPr sz="800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Tahoma"/>
                <a:ea typeface="Tahoma"/>
                <a:cs typeface="Tahoma"/>
                <a:sym typeface="Tahoma"/>
              </a:rPr>
              <a:t>(60-90 min)</a:t>
            </a:r>
            <a:endParaRPr sz="8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62" name="Google Shape;162;p12"/>
          <p:cNvSpPr/>
          <p:nvPr/>
        </p:nvSpPr>
        <p:spPr>
          <a:xfrm>
            <a:off x="1109775" y="4733775"/>
            <a:ext cx="904800" cy="2382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</p:txBody>
      </p:sp>
      <p:sp>
        <p:nvSpPr>
          <p:cNvPr id="163" name="Google Shape;163;p12"/>
          <p:cNvSpPr/>
          <p:nvPr/>
        </p:nvSpPr>
        <p:spPr>
          <a:xfrm>
            <a:off x="1185975" y="4809975"/>
            <a:ext cx="904800" cy="2382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</p:txBody>
      </p:sp>
      <p:sp>
        <p:nvSpPr>
          <p:cNvPr id="164" name="Google Shape;164;p12"/>
          <p:cNvSpPr/>
          <p:nvPr/>
        </p:nvSpPr>
        <p:spPr>
          <a:xfrm>
            <a:off x="1262175" y="4886175"/>
            <a:ext cx="904800" cy="2382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</p:txBody>
      </p:sp>
      <p:sp>
        <p:nvSpPr>
          <p:cNvPr id="165" name="Google Shape;165;p12"/>
          <p:cNvSpPr/>
          <p:nvPr/>
        </p:nvSpPr>
        <p:spPr>
          <a:xfrm>
            <a:off x="423975" y="4733775"/>
            <a:ext cx="904800" cy="2382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</p:txBody>
      </p:sp>
      <p:sp>
        <p:nvSpPr>
          <p:cNvPr id="166" name="Google Shape;166;p12"/>
          <p:cNvSpPr/>
          <p:nvPr/>
        </p:nvSpPr>
        <p:spPr>
          <a:xfrm>
            <a:off x="576375" y="4809975"/>
            <a:ext cx="904800" cy="2382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</p:txBody>
      </p:sp>
      <p:sp>
        <p:nvSpPr>
          <p:cNvPr id="167" name="Google Shape;167;p12"/>
          <p:cNvSpPr/>
          <p:nvPr/>
        </p:nvSpPr>
        <p:spPr>
          <a:xfrm>
            <a:off x="728775" y="4886175"/>
            <a:ext cx="904800" cy="2382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</p:txBody>
      </p:sp>
      <p:sp>
        <p:nvSpPr>
          <p:cNvPr id="168" name="Google Shape;168;p12"/>
          <p:cNvSpPr txBox="1"/>
          <p:nvPr/>
        </p:nvSpPr>
        <p:spPr>
          <a:xfrm>
            <a:off x="4238125" y="1128375"/>
            <a:ext cx="837000" cy="646500"/>
          </a:xfrm>
          <a:prstGeom prst="rect">
            <a:avLst/>
          </a:prstGeom>
          <a:solidFill>
            <a:srgbClr val="A4C2F4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Team meeting 7:30 am</a:t>
            </a:r>
            <a:endParaRPr sz="1000"/>
          </a:p>
        </p:txBody>
      </p:sp>
      <p:sp>
        <p:nvSpPr>
          <p:cNvPr id="169" name="Google Shape;169;p12"/>
          <p:cNvSpPr txBox="1"/>
          <p:nvPr/>
        </p:nvSpPr>
        <p:spPr>
          <a:xfrm>
            <a:off x="3189600" y="1896675"/>
            <a:ext cx="837000" cy="646500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LEAD </a:t>
            </a:r>
            <a:r>
              <a:rPr lang="en" sz="1000"/>
              <a:t>meeting 8:30 am</a:t>
            </a:r>
            <a:endParaRPr sz="1000"/>
          </a:p>
        </p:txBody>
      </p:sp>
      <p:sp>
        <p:nvSpPr>
          <p:cNvPr id="170" name="Google Shape;170;p12"/>
          <p:cNvSpPr txBox="1"/>
          <p:nvPr/>
        </p:nvSpPr>
        <p:spPr>
          <a:xfrm>
            <a:off x="3189600" y="1128375"/>
            <a:ext cx="837000" cy="646500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LEAD </a:t>
            </a:r>
            <a:r>
              <a:rPr lang="en" sz="1000"/>
              <a:t>meeting 8:30 am</a:t>
            </a:r>
            <a:endParaRPr sz="1000"/>
          </a:p>
        </p:txBody>
      </p:sp>
      <p:sp>
        <p:nvSpPr>
          <p:cNvPr id="171" name="Google Shape;171;p12"/>
          <p:cNvSpPr txBox="1"/>
          <p:nvPr/>
        </p:nvSpPr>
        <p:spPr>
          <a:xfrm>
            <a:off x="3231100" y="3583725"/>
            <a:ext cx="837000" cy="646500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LEAD </a:t>
            </a:r>
            <a:r>
              <a:rPr lang="en" sz="1000"/>
              <a:t>meeting 8:30 am</a:t>
            </a:r>
            <a:endParaRPr sz="1000"/>
          </a:p>
        </p:txBody>
      </p:sp>
      <p:sp>
        <p:nvSpPr>
          <p:cNvPr id="172" name="Google Shape;172;p12"/>
          <p:cNvSpPr txBox="1"/>
          <p:nvPr/>
        </p:nvSpPr>
        <p:spPr>
          <a:xfrm>
            <a:off x="3270675" y="4401675"/>
            <a:ext cx="837000" cy="646500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LEAD </a:t>
            </a:r>
            <a:r>
              <a:rPr lang="en" sz="1000"/>
              <a:t>meeting 8:30 am</a:t>
            </a:r>
            <a:endParaRPr sz="1000"/>
          </a:p>
        </p:txBody>
      </p:sp>
      <p:sp>
        <p:nvSpPr>
          <p:cNvPr id="173" name="Google Shape;173;p12"/>
          <p:cNvSpPr txBox="1"/>
          <p:nvPr/>
        </p:nvSpPr>
        <p:spPr>
          <a:xfrm>
            <a:off x="5275125" y="3448875"/>
            <a:ext cx="761700" cy="461700"/>
          </a:xfrm>
          <a:prstGeom prst="rect">
            <a:avLst/>
          </a:prstGeom>
          <a:solidFill>
            <a:srgbClr val="F4CCCC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/>
              <a:t>Champion Meeting Period 2: 9:02-10:13</a:t>
            </a:r>
            <a:endParaRPr sz="600"/>
          </a:p>
        </p:txBody>
      </p:sp>
      <p:sp>
        <p:nvSpPr>
          <p:cNvPr id="174" name="Google Shape;174;p12"/>
          <p:cNvSpPr txBox="1"/>
          <p:nvPr/>
        </p:nvSpPr>
        <p:spPr>
          <a:xfrm>
            <a:off x="5286650" y="1220775"/>
            <a:ext cx="761700" cy="461700"/>
          </a:xfrm>
          <a:prstGeom prst="rect">
            <a:avLst/>
          </a:prstGeom>
          <a:solidFill>
            <a:srgbClr val="F4CCCC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/>
              <a:t>Champion Meeting Period 2: 9:02-10:13</a:t>
            </a:r>
            <a:endParaRPr sz="600"/>
          </a:p>
        </p:txBody>
      </p:sp>
      <p:sp>
        <p:nvSpPr>
          <p:cNvPr id="175" name="Google Shape;175;p12"/>
          <p:cNvSpPr txBox="1"/>
          <p:nvPr/>
        </p:nvSpPr>
        <p:spPr>
          <a:xfrm>
            <a:off x="5275125" y="1989075"/>
            <a:ext cx="761700" cy="461700"/>
          </a:xfrm>
          <a:prstGeom prst="rect">
            <a:avLst/>
          </a:prstGeom>
          <a:solidFill>
            <a:srgbClr val="F4CCCC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/>
              <a:t>Champion Meeting Period 2: 9:02-10:13</a:t>
            </a:r>
            <a:endParaRPr sz="600"/>
          </a:p>
        </p:txBody>
      </p:sp>
      <p:sp>
        <p:nvSpPr>
          <p:cNvPr id="176" name="Google Shape;176;p12"/>
          <p:cNvSpPr txBox="1"/>
          <p:nvPr/>
        </p:nvSpPr>
        <p:spPr>
          <a:xfrm>
            <a:off x="5286650" y="2757375"/>
            <a:ext cx="761700" cy="461700"/>
          </a:xfrm>
          <a:prstGeom prst="rect">
            <a:avLst/>
          </a:prstGeom>
          <a:solidFill>
            <a:srgbClr val="F4CCCC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/>
              <a:t>Champion Meeting Period 2: 9:02-10:13</a:t>
            </a:r>
            <a:endParaRPr sz="6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3"/>
          <p:cNvSpPr/>
          <p:nvPr/>
        </p:nvSpPr>
        <p:spPr>
          <a:xfrm>
            <a:off x="104775" y="3257550"/>
            <a:ext cx="657300" cy="543000"/>
          </a:xfrm>
          <a:prstGeom prst="rect">
            <a:avLst/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Tahoma"/>
                <a:ea typeface="Tahoma"/>
                <a:cs typeface="Tahoma"/>
                <a:sym typeface="Tahoma"/>
              </a:rPr>
              <a:t>Leads Coaching</a:t>
            </a:r>
            <a:endParaRPr sz="800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Tahoma"/>
                <a:ea typeface="Tahoma"/>
                <a:cs typeface="Tahoma"/>
                <a:sym typeface="Tahoma"/>
              </a:rPr>
              <a:t>(30min)</a:t>
            </a:r>
            <a:endParaRPr sz="8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82" name="Google Shape;182;p13"/>
          <p:cNvSpPr/>
          <p:nvPr/>
        </p:nvSpPr>
        <p:spPr>
          <a:xfrm>
            <a:off x="180975" y="3333750"/>
            <a:ext cx="657300" cy="543000"/>
          </a:xfrm>
          <a:prstGeom prst="rect">
            <a:avLst/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Tahoma"/>
                <a:ea typeface="Tahoma"/>
                <a:cs typeface="Tahoma"/>
                <a:sym typeface="Tahoma"/>
              </a:rPr>
              <a:t>Leads Coaching (30min)</a:t>
            </a:r>
            <a:endParaRPr sz="8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83" name="Google Shape;183;p13"/>
          <p:cNvSpPr/>
          <p:nvPr/>
        </p:nvSpPr>
        <p:spPr>
          <a:xfrm>
            <a:off x="257175" y="3409950"/>
            <a:ext cx="657300" cy="543000"/>
          </a:xfrm>
          <a:prstGeom prst="rect">
            <a:avLst/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Tahoma"/>
                <a:ea typeface="Tahoma"/>
                <a:cs typeface="Tahoma"/>
                <a:sym typeface="Tahoma"/>
              </a:rPr>
              <a:t>Leads Coaching</a:t>
            </a:r>
            <a:endParaRPr sz="800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Tahoma"/>
                <a:ea typeface="Tahoma"/>
                <a:cs typeface="Tahoma"/>
                <a:sym typeface="Tahoma"/>
              </a:rPr>
              <a:t>(30min)</a:t>
            </a:r>
            <a:endParaRPr sz="8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84" name="Google Shape;184;p13"/>
          <p:cNvSpPr/>
          <p:nvPr/>
        </p:nvSpPr>
        <p:spPr>
          <a:xfrm>
            <a:off x="333375" y="3486150"/>
            <a:ext cx="657300" cy="543000"/>
          </a:xfrm>
          <a:prstGeom prst="rect">
            <a:avLst/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Tahoma"/>
                <a:ea typeface="Tahoma"/>
                <a:cs typeface="Tahoma"/>
                <a:sym typeface="Tahoma"/>
              </a:rPr>
              <a:t>Leads coaching</a:t>
            </a:r>
            <a:endParaRPr sz="800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Tahoma"/>
                <a:ea typeface="Tahoma"/>
                <a:cs typeface="Tahoma"/>
                <a:sym typeface="Tahoma"/>
              </a:rPr>
              <a:t>(30min)</a:t>
            </a:r>
            <a:endParaRPr sz="8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85" name="Google Shape;185;p13"/>
          <p:cNvSpPr/>
          <p:nvPr/>
        </p:nvSpPr>
        <p:spPr>
          <a:xfrm>
            <a:off x="1133475" y="3257550"/>
            <a:ext cx="657300" cy="543000"/>
          </a:xfrm>
          <a:prstGeom prst="rect">
            <a:avLst/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Tahoma"/>
                <a:ea typeface="Tahoma"/>
                <a:cs typeface="Tahoma"/>
                <a:sym typeface="Tahoma"/>
              </a:rPr>
              <a:t>Driver Champion coaching</a:t>
            </a:r>
            <a:endParaRPr sz="800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Tahoma"/>
                <a:ea typeface="Tahoma"/>
                <a:cs typeface="Tahoma"/>
                <a:sym typeface="Tahoma"/>
              </a:rPr>
              <a:t>(30min)</a:t>
            </a:r>
            <a:endParaRPr sz="8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86" name="Google Shape;186;p13"/>
          <p:cNvSpPr/>
          <p:nvPr/>
        </p:nvSpPr>
        <p:spPr>
          <a:xfrm>
            <a:off x="104775" y="2466975"/>
            <a:ext cx="657300" cy="543000"/>
          </a:xfrm>
          <a:prstGeom prst="rect">
            <a:avLst/>
          </a:prstGeom>
          <a:solidFill>
            <a:srgbClr val="B6D7A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Tahoma"/>
                <a:ea typeface="Tahoma"/>
                <a:cs typeface="Tahoma"/>
                <a:sym typeface="Tahoma"/>
              </a:rPr>
              <a:t>Huddle</a:t>
            </a:r>
            <a:endParaRPr sz="800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Tahoma"/>
                <a:ea typeface="Tahoma"/>
                <a:cs typeface="Tahoma"/>
                <a:sym typeface="Tahoma"/>
              </a:rPr>
              <a:t>(30min)</a:t>
            </a:r>
            <a:endParaRPr sz="8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87" name="Google Shape;187;p13"/>
          <p:cNvSpPr/>
          <p:nvPr/>
        </p:nvSpPr>
        <p:spPr>
          <a:xfrm>
            <a:off x="180975" y="2543175"/>
            <a:ext cx="657300" cy="543000"/>
          </a:xfrm>
          <a:prstGeom prst="rect">
            <a:avLst/>
          </a:prstGeom>
          <a:solidFill>
            <a:srgbClr val="B6D7A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Tahoma"/>
                <a:ea typeface="Tahoma"/>
                <a:cs typeface="Tahoma"/>
                <a:sym typeface="Tahoma"/>
              </a:rPr>
              <a:t>Huddle</a:t>
            </a:r>
            <a:endParaRPr sz="800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Tahoma"/>
                <a:ea typeface="Tahoma"/>
                <a:cs typeface="Tahoma"/>
                <a:sym typeface="Tahoma"/>
              </a:rPr>
              <a:t>(30min)</a:t>
            </a:r>
            <a:endParaRPr sz="8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88" name="Google Shape;188;p13"/>
          <p:cNvSpPr/>
          <p:nvPr/>
        </p:nvSpPr>
        <p:spPr>
          <a:xfrm>
            <a:off x="257175" y="2619375"/>
            <a:ext cx="657300" cy="543000"/>
          </a:xfrm>
          <a:prstGeom prst="rect">
            <a:avLst/>
          </a:prstGeom>
          <a:solidFill>
            <a:srgbClr val="B6D7A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Tahoma"/>
                <a:ea typeface="Tahoma"/>
                <a:cs typeface="Tahoma"/>
                <a:sym typeface="Tahoma"/>
              </a:rPr>
              <a:t>Huddle</a:t>
            </a:r>
            <a:endParaRPr sz="800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Tahoma"/>
                <a:ea typeface="Tahoma"/>
                <a:cs typeface="Tahoma"/>
                <a:sym typeface="Tahoma"/>
              </a:rPr>
              <a:t>(30min)</a:t>
            </a:r>
            <a:endParaRPr sz="8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89" name="Google Shape;189;p13"/>
          <p:cNvSpPr/>
          <p:nvPr/>
        </p:nvSpPr>
        <p:spPr>
          <a:xfrm>
            <a:off x="333375" y="2695575"/>
            <a:ext cx="657300" cy="543000"/>
          </a:xfrm>
          <a:prstGeom prst="rect">
            <a:avLst/>
          </a:prstGeom>
          <a:solidFill>
            <a:srgbClr val="B6D7A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Tahoma"/>
                <a:ea typeface="Tahoma"/>
                <a:cs typeface="Tahoma"/>
                <a:sym typeface="Tahoma"/>
              </a:rPr>
              <a:t>Huddle</a:t>
            </a:r>
            <a:endParaRPr sz="800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Tahoma"/>
                <a:ea typeface="Tahoma"/>
                <a:cs typeface="Tahoma"/>
                <a:sym typeface="Tahoma"/>
              </a:rPr>
              <a:t>(30min)</a:t>
            </a:r>
            <a:endParaRPr sz="8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90" name="Google Shape;190;p13"/>
          <p:cNvSpPr/>
          <p:nvPr/>
        </p:nvSpPr>
        <p:spPr>
          <a:xfrm>
            <a:off x="1057275" y="2466975"/>
            <a:ext cx="705000" cy="619200"/>
          </a:xfrm>
          <a:prstGeom prst="rect">
            <a:avLst/>
          </a:prstGeom>
          <a:solidFill>
            <a:srgbClr val="9FC5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Tahoma"/>
                <a:ea typeface="Tahoma"/>
                <a:cs typeface="Tahoma"/>
                <a:sym typeface="Tahoma"/>
              </a:rPr>
              <a:t>Team meeting</a:t>
            </a:r>
            <a:endParaRPr sz="800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Tahoma"/>
                <a:ea typeface="Tahoma"/>
                <a:cs typeface="Tahoma"/>
                <a:sym typeface="Tahoma"/>
              </a:rPr>
              <a:t>(60-90 min)</a:t>
            </a:r>
            <a:endParaRPr sz="8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91" name="Google Shape;191;p13"/>
          <p:cNvSpPr/>
          <p:nvPr/>
        </p:nvSpPr>
        <p:spPr>
          <a:xfrm>
            <a:off x="1109775" y="4733775"/>
            <a:ext cx="904800" cy="2382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</p:txBody>
      </p:sp>
      <p:sp>
        <p:nvSpPr>
          <p:cNvPr id="192" name="Google Shape;192;p13"/>
          <p:cNvSpPr/>
          <p:nvPr/>
        </p:nvSpPr>
        <p:spPr>
          <a:xfrm>
            <a:off x="1185975" y="4809975"/>
            <a:ext cx="904800" cy="2382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</p:txBody>
      </p:sp>
      <p:sp>
        <p:nvSpPr>
          <p:cNvPr id="193" name="Google Shape;193;p13"/>
          <p:cNvSpPr/>
          <p:nvPr/>
        </p:nvSpPr>
        <p:spPr>
          <a:xfrm>
            <a:off x="1262175" y="4886175"/>
            <a:ext cx="904800" cy="2382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</p:txBody>
      </p:sp>
      <p:sp>
        <p:nvSpPr>
          <p:cNvPr id="194" name="Google Shape;194;p13"/>
          <p:cNvSpPr/>
          <p:nvPr/>
        </p:nvSpPr>
        <p:spPr>
          <a:xfrm>
            <a:off x="423975" y="4733775"/>
            <a:ext cx="904800" cy="2382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</p:txBody>
      </p:sp>
      <p:sp>
        <p:nvSpPr>
          <p:cNvPr id="195" name="Google Shape;195;p13"/>
          <p:cNvSpPr/>
          <p:nvPr/>
        </p:nvSpPr>
        <p:spPr>
          <a:xfrm>
            <a:off x="576375" y="4809975"/>
            <a:ext cx="904800" cy="2382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</p:txBody>
      </p:sp>
      <p:sp>
        <p:nvSpPr>
          <p:cNvPr id="196" name="Google Shape;196;p13"/>
          <p:cNvSpPr/>
          <p:nvPr/>
        </p:nvSpPr>
        <p:spPr>
          <a:xfrm>
            <a:off x="728775" y="4886175"/>
            <a:ext cx="904800" cy="2382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</p:txBody>
      </p:sp>
      <p:sp>
        <p:nvSpPr>
          <p:cNvPr id="197" name="Google Shape;197;p13"/>
          <p:cNvSpPr txBox="1"/>
          <p:nvPr/>
        </p:nvSpPr>
        <p:spPr>
          <a:xfrm>
            <a:off x="4228725" y="1128400"/>
            <a:ext cx="837000" cy="646500"/>
          </a:xfrm>
          <a:prstGeom prst="rect">
            <a:avLst/>
          </a:prstGeom>
          <a:solidFill>
            <a:srgbClr val="A4C2F4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Team meeting 7:30 am</a:t>
            </a:r>
            <a:endParaRPr sz="1000"/>
          </a:p>
        </p:txBody>
      </p:sp>
      <p:sp>
        <p:nvSpPr>
          <p:cNvPr id="198" name="Google Shape;198;p13"/>
          <p:cNvSpPr txBox="1"/>
          <p:nvPr/>
        </p:nvSpPr>
        <p:spPr>
          <a:xfrm>
            <a:off x="3270675" y="4401675"/>
            <a:ext cx="763800" cy="646500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LEAD meeting 8:30 am</a:t>
            </a:r>
            <a:endParaRPr sz="1000"/>
          </a:p>
        </p:txBody>
      </p:sp>
      <p:sp>
        <p:nvSpPr>
          <p:cNvPr id="199" name="Google Shape;199;p13"/>
          <p:cNvSpPr txBox="1"/>
          <p:nvPr/>
        </p:nvSpPr>
        <p:spPr>
          <a:xfrm>
            <a:off x="3197400" y="3576150"/>
            <a:ext cx="837000" cy="646500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LEAD meeting 8:30 am</a:t>
            </a:r>
            <a:endParaRPr sz="1000"/>
          </a:p>
        </p:txBody>
      </p:sp>
      <p:sp>
        <p:nvSpPr>
          <p:cNvPr id="200" name="Google Shape;200;p13"/>
          <p:cNvSpPr txBox="1"/>
          <p:nvPr/>
        </p:nvSpPr>
        <p:spPr>
          <a:xfrm>
            <a:off x="3197400" y="2750625"/>
            <a:ext cx="837000" cy="646500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LEAD meeting 8:30 am</a:t>
            </a:r>
            <a:endParaRPr sz="1000"/>
          </a:p>
        </p:txBody>
      </p:sp>
      <p:sp>
        <p:nvSpPr>
          <p:cNvPr id="201" name="Google Shape;201;p13"/>
          <p:cNvSpPr txBox="1"/>
          <p:nvPr/>
        </p:nvSpPr>
        <p:spPr>
          <a:xfrm>
            <a:off x="3197400" y="1925100"/>
            <a:ext cx="837000" cy="646500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LEAD meeting 8:30 am</a:t>
            </a:r>
            <a:endParaRPr sz="1000"/>
          </a:p>
        </p:txBody>
      </p:sp>
      <p:sp>
        <p:nvSpPr>
          <p:cNvPr id="202" name="Google Shape;202;p13"/>
          <p:cNvSpPr txBox="1"/>
          <p:nvPr/>
        </p:nvSpPr>
        <p:spPr>
          <a:xfrm>
            <a:off x="5275125" y="3668550"/>
            <a:ext cx="761700" cy="461700"/>
          </a:xfrm>
          <a:prstGeom prst="rect">
            <a:avLst/>
          </a:prstGeom>
          <a:solidFill>
            <a:srgbClr val="F4CCCC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/>
              <a:t>Champion Meeting Period 2: 9:02-10:13</a:t>
            </a:r>
            <a:endParaRPr sz="600"/>
          </a:p>
        </p:txBody>
      </p:sp>
      <p:sp>
        <p:nvSpPr>
          <p:cNvPr id="203" name="Google Shape;203;p13"/>
          <p:cNvSpPr txBox="1"/>
          <p:nvPr/>
        </p:nvSpPr>
        <p:spPr>
          <a:xfrm>
            <a:off x="5275125" y="1220800"/>
            <a:ext cx="761700" cy="461700"/>
          </a:xfrm>
          <a:prstGeom prst="rect">
            <a:avLst/>
          </a:prstGeom>
          <a:solidFill>
            <a:srgbClr val="F4CCCC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/>
              <a:t>Champion Meeting Period 2: 9:02-10:13</a:t>
            </a:r>
            <a:endParaRPr sz="600"/>
          </a:p>
        </p:txBody>
      </p:sp>
      <p:sp>
        <p:nvSpPr>
          <p:cNvPr id="204" name="Google Shape;204;p13"/>
          <p:cNvSpPr txBox="1"/>
          <p:nvPr/>
        </p:nvSpPr>
        <p:spPr>
          <a:xfrm>
            <a:off x="5275125" y="2109900"/>
            <a:ext cx="761700" cy="461700"/>
          </a:xfrm>
          <a:prstGeom prst="rect">
            <a:avLst/>
          </a:prstGeom>
          <a:solidFill>
            <a:srgbClr val="F4CCCC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/>
              <a:t>Champion Meeting Period 2: 9:02-10:13</a:t>
            </a:r>
            <a:endParaRPr sz="600"/>
          </a:p>
        </p:txBody>
      </p:sp>
      <p:sp>
        <p:nvSpPr>
          <p:cNvPr id="205" name="Google Shape;205;p13"/>
          <p:cNvSpPr txBox="1"/>
          <p:nvPr/>
        </p:nvSpPr>
        <p:spPr>
          <a:xfrm>
            <a:off x="5214375" y="4494075"/>
            <a:ext cx="761700" cy="461700"/>
          </a:xfrm>
          <a:prstGeom prst="rect">
            <a:avLst/>
          </a:prstGeom>
          <a:solidFill>
            <a:srgbClr val="F4CCCC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/>
              <a:t>Champion Meeting Period 2: 9:02-10:13</a:t>
            </a:r>
            <a:endParaRPr sz="600"/>
          </a:p>
        </p:txBody>
      </p:sp>
      <p:sp>
        <p:nvSpPr>
          <p:cNvPr id="206" name="Google Shape;206;p13"/>
          <p:cNvSpPr txBox="1"/>
          <p:nvPr/>
        </p:nvSpPr>
        <p:spPr>
          <a:xfrm>
            <a:off x="5142825" y="3086175"/>
            <a:ext cx="904800" cy="338700"/>
          </a:xfrm>
          <a:prstGeom prst="rect">
            <a:avLst/>
          </a:prstGeom>
          <a:solidFill>
            <a:srgbClr val="F4CCCC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/>
              <a:t>Champion Meeting Period 2: 9:02-10:13</a:t>
            </a:r>
            <a:endParaRPr sz="5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